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4"/>
  </p:notesMasterIdLst>
  <p:sldIdLst>
    <p:sldId id="256" r:id="rId2"/>
    <p:sldId id="257" r:id="rId3"/>
    <p:sldId id="333" r:id="rId4"/>
    <p:sldId id="337" r:id="rId5"/>
    <p:sldId id="338" r:id="rId6"/>
    <p:sldId id="340" r:id="rId7"/>
    <p:sldId id="342" r:id="rId8"/>
    <p:sldId id="344" r:id="rId9"/>
    <p:sldId id="348" r:id="rId10"/>
    <p:sldId id="346" r:id="rId11"/>
    <p:sldId id="347" r:id="rId12"/>
    <p:sldId id="345" r:id="rId13"/>
  </p:sldIdLst>
  <p:sldSz cx="9144000" cy="5143500" type="screen16x9"/>
  <p:notesSz cx="6858000" cy="9144000"/>
  <p:embeddedFontLst>
    <p:embeddedFont>
      <p:font typeface="Darker Grotesque" panose="020B0604020202020204" charset="0"/>
      <p:regular r:id="rId15"/>
      <p:bold r:id="rId16"/>
    </p:embeddedFont>
    <p:embeddedFont>
      <p:font typeface="Darker Grotesque Medium" panose="020B0604020202020204" charset="0"/>
      <p:regular r:id="rId17"/>
      <p:bold r:id="rId18"/>
    </p:embeddedFont>
    <p:embeddedFont>
      <p:font typeface="Helvetica" panose="020B0604020202020204"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PT Sans" panose="020B0503020203020204" pitchFamily="34" charset="0"/>
      <p:regular r:id="rId27"/>
      <p:bold r:id="rId28"/>
      <p:italic r:id="rId29"/>
      <p:boldItalic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35B89-1D64-4AAE-BC76-5C1CF14F01AB}">
  <a:tblStyle styleId="{21635B89-1D64-4AAE-BC76-5C1CF14F01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3" d="100"/>
          <a:sy n="103" d="100"/>
        </p:scale>
        <p:origin x="89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a:extLst>
            <a:ext uri="{FF2B5EF4-FFF2-40B4-BE49-F238E27FC236}">
              <a16:creationId xmlns:a16="http://schemas.microsoft.com/office/drawing/2014/main" id="{2DF12F1F-6754-8950-ADB7-10E3075709B3}"/>
            </a:ext>
          </a:extLst>
        </p:cNvPr>
        <p:cNvGrpSpPr/>
        <p:nvPr/>
      </p:nvGrpSpPr>
      <p:grpSpPr>
        <a:xfrm>
          <a:off x="0" y="0"/>
          <a:ext cx="0" cy="0"/>
          <a:chOff x="0" y="0"/>
          <a:chExt cx="0" cy="0"/>
        </a:xfrm>
      </p:grpSpPr>
      <p:sp>
        <p:nvSpPr>
          <p:cNvPr id="1116" name="Google Shape;1116;g99f2f57a71_0_115:notes">
            <a:extLst>
              <a:ext uri="{FF2B5EF4-FFF2-40B4-BE49-F238E27FC236}">
                <a16:creationId xmlns:a16="http://schemas.microsoft.com/office/drawing/2014/main" id="{F53500DB-8592-620D-AC1D-BB38D194EE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a:extLst>
              <a:ext uri="{FF2B5EF4-FFF2-40B4-BE49-F238E27FC236}">
                <a16:creationId xmlns:a16="http://schemas.microsoft.com/office/drawing/2014/main" id="{2FB791B4-0C27-22F8-0696-36849D7834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253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a:extLst>
            <a:ext uri="{FF2B5EF4-FFF2-40B4-BE49-F238E27FC236}">
              <a16:creationId xmlns:a16="http://schemas.microsoft.com/office/drawing/2014/main" id="{013BB8AC-837B-5AB6-60E5-ADD98C3A8AEC}"/>
            </a:ext>
          </a:extLst>
        </p:cNvPr>
        <p:cNvGrpSpPr/>
        <p:nvPr/>
      </p:nvGrpSpPr>
      <p:grpSpPr>
        <a:xfrm>
          <a:off x="0" y="0"/>
          <a:ext cx="0" cy="0"/>
          <a:chOff x="0" y="0"/>
          <a:chExt cx="0" cy="0"/>
        </a:xfrm>
      </p:grpSpPr>
      <p:sp>
        <p:nvSpPr>
          <p:cNvPr id="1116" name="Google Shape;1116;g99f2f57a71_0_115:notes">
            <a:extLst>
              <a:ext uri="{FF2B5EF4-FFF2-40B4-BE49-F238E27FC236}">
                <a16:creationId xmlns:a16="http://schemas.microsoft.com/office/drawing/2014/main" id="{E1FA4DBB-1E9C-AA7D-2266-E6566F690B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a:extLst>
              <a:ext uri="{FF2B5EF4-FFF2-40B4-BE49-F238E27FC236}">
                <a16:creationId xmlns:a16="http://schemas.microsoft.com/office/drawing/2014/main" id="{565332CD-F743-FAB3-E2BF-0D8E5DF782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5957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5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25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48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0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32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774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20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a:extLst>
            <a:ext uri="{FF2B5EF4-FFF2-40B4-BE49-F238E27FC236}">
              <a16:creationId xmlns:a16="http://schemas.microsoft.com/office/drawing/2014/main" id="{6A2858DB-03DD-B06C-DED9-EDF5F42A38DF}"/>
            </a:ext>
          </a:extLst>
        </p:cNvPr>
        <p:cNvGrpSpPr/>
        <p:nvPr/>
      </p:nvGrpSpPr>
      <p:grpSpPr>
        <a:xfrm>
          <a:off x="0" y="0"/>
          <a:ext cx="0" cy="0"/>
          <a:chOff x="0" y="0"/>
          <a:chExt cx="0" cy="0"/>
        </a:xfrm>
      </p:grpSpPr>
      <p:sp>
        <p:nvSpPr>
          <p:cNvPr id="1116" name="Google Shape;1116;g99f2f57a71_0_115:notes">
            <a:extLst>
              <a:ext uri="{FF2B5EF4-FFF2-40B4-BE49-F238E27FC236}">
                <a16:creationId xmlns:a16="http://schemas.microsoft.com/office/drawing/2014/main" id="{3EA4F9A7-FC72-497F-66CA-69156389F2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a:extLst>
              <a:ext uri="{FF2B5EF4-FFF2-40B4-BE49-F238E27FC236}">
                <a16:creationId xmlns:a16="http://schemas.microsoft.com/office/drawing/2014/main" id="{61B72379-23AB-603A-F767-37E1BD2A8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157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53"/>
          <p:cNvGrpSpPr/>
          <p:nvPr/>
        </p:nvGrpSpPr>
        <p:grpSpPr>
          <a:xfrm rot="10800000" flipH="1">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3"/>
          <p:cNvGrpSpPr/>
          <p:nvPr/>
        </p:nvGrpSpPr>
        <p:grpSpPr>
          <a:xfrm rot="-5400000" flipH="1">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txBox="1">
            <a:spLocks noGrp="1"/>
          </p:cNvSpPr>
          <p:nvPr>
            <p:ph type="title" hasCustomPrompt="1"/>
          </p:nvPr>
        </p:nvSpPr>
        <p:spPr>
          <a:xfrm>
            <a:off x="5175602"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9" name="Google Shape;869;p53"/>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0" name="Google Shape;870;p53"/>
          <p:cNvSpPr txBox="1">
            <a:spLocks noGrp="1"/>
          </p:cNvSpPr>
          <p:nvPr>
            <p:ph type="title" idx="2" hasCustomPrompt="1"/>
          </p:nvPr>
        </p:nvSpPr>
        <p:spPr>
          <a:xfrm>
            <a:off x="1750675"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1" name="Google Shape;871;p53"/>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2" name="Google Shape;872;p5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9404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2" r:id="rId4"/>
    <p:sldLayoutId id="2147483703" r:id="rId5"/>
    <p:sldLayoutId id="2147483704" r:id="rId6"/>
    <p:sldLayoutId id="2147483705" r:id="rId7"/>
    <p:sldLayoutId id="2147483706" r:id="rId8"/>
    <p:sldLayoutId id="214748371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4.xml"/><Relationship Id="rId7" Type="http://schemas.openxmlformats.org/officeDocument/2006/relationships/hyperlink" Target="https://www.silabs.com/products/development-tools/software/usb-to-uart-bridge-vcp-driver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0.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37700" y="1499350"/>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929745" y="1561085"/>
            <a:ext cx="3481385" cy="5155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500" dirty="0">
                <a:solidFill>
                  <a:schemeClr val="dk1"/>
                </a:solidFill>
              </a:rPr>
              <a:t>Experiment </a:t>
            </a:r>
            <a:r>
              <a:rPr lang="en" sz="3500" dirty="0">
                <a:solidFill>
                  <a:schemeClr val="dk1"/>
                </a:solidFill>
              </a:rPr>
              <a:t>9</a:t>
            </a:r>
            <a:endParaRPr sz="4000" b="1" dirty="0">
              <a:solidFill>
                <a:schemeClr val="accent6"/>
              </a:solidFill>
            </a:endParaRPr>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63;p64">
            <a:extLst>
              <a:ext uri="{FF2B5EF4-FFF2-40B4-BE49-F238E27FC236}">
                <a16:creationId xmlns:a16="http://schemas.microsoft.com/office/drawing/2014/main" id="{B605A761-E421-5A0A-939C-FF4D78DE20D9}"/>
              </a:ext>
            </a:extLst>
          </p:cNvPr>
          <p:cNvSpPr txBox="1">
            <a:spLocks/>
          </p:cNvSpPr>
          <p:nvPr/>
        </p:nvSpPr>
        <p:spPr>
          <a:xfrm>
            <a:off x="969315" y="2200085"/>
            <a:ext cx="4276716" cy="773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a:buNone/>
              <a:defRPr sz="1600" b="0" i="0" u="none" strike="noStrike" cap="none">
                <a:solidFill>
                  <a:schemeClr val="lt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lt1"/>
              </a:buClr>
              <a:buSzPts val="1800"/>
              <a:buFont typeface="Darker Grotesque"/>
              <a:buNone/>
              <a:defRPr sz="18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lt1"/>
              </a:buClr>
              <a:buSzPts val="1800"/>
              <a:buFont typeface="Darker Grotesque"/>
              <a:buNone/>
              <a:defRPr sz="18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lt1"/>
              </a:buClr>
              <a:buSzPts val="1800"/>
              <a:buFont typeface="Darker Grotesque"/>
              <a:buNone/>
              <a:defRPr sz="18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0"/>
              </a:spcBef>
              <a:spcAft>
                <a:spcPts val="0"/>
              </a:spcAft>
              <a:buClr>
                <a:schemeClr val="lt1"/>
              </a:buClr>
              <a:buSzPts val="1800"/>
              <a:buFont typeface="Darker Grotesque"/>
              <a:buNone/>
              <a:defRPr sz="18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0"/>
              </a:spcBef>
              <a:spcAft>
                <a:spcPts val="0"/>
              </a:spcAft>
              <a:buClr>
                <a:schemeClr val="lt1"/>
              </a:buClr>
              <a:buSzPts val="1800"/>
              <a:buFont typeface="Darker Grotesque"/>
              <a:buNone/>
              <a:defRPr sz="18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0"/>
              </a:spcBef>
              <a:spcAft>
                <a:spcPts val="0"/>
              </a:spcAft>
              <a:buClr>
                <a:schemeClr val="lt1"/>
              </a:buClr>
              <a:buSzPts val="1800"/>
              <a:buFont typeface="Darker Grotesque"/>
              <a:buNone/>
              <a:defRPr sz="18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0"/>
              </a:spcBef>
              <a:spcAft>
                <a:spcPts val="0"/>
              </a:spcAft>
              <a:buClr>
                <a:schemeClr val="lt1"/>
              </a:buClr>
              <a:buSzPts val="1800"/>
              <a:buFont typeface="Darker Grotesque"/>
              <a:buNone/>
              <a:defRPr sz="18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0"/>
              </a:spcBef>
              <a:spcAft>
                <a:spcPts val="0"/>
              </a:spcAft>
              <a:buClr>
                <a:schemeClr val="lt1"/>
              </a:buClr>
              <a:buSzPts val="1800"/>
              <a:buFont typeface="Darker Grotesque"/>
              <a:buNone/>
              <a:defRPr sz="1800" b="0" i="0" u="none" strike="noStrike" cap="none">
                <a:solidFill>
                  <a:schemeClr val="lt1"/>
                </a:solidFill>
                <a:latin typeface="Darker Grotesque"/>
                <a:ea typeface="Darker Grotesque"/>
                <a:cs typeface="Darker Grotesque"/>
                <a:sym typeface="Darker Grotesque"/>
              </a:defRPr>
            </a:lvl9pPr>
          </a:lstStyle>
          <a:p>
            <a:r>
              <a:rPr lang="en-US" sz="3600" b="1" dirty="0"/>
              <a:t>Smoke and Gas Detection</a:t>
            </a:r>
            <a:endParaRPr lang="en-US" sz="3200" b="1" dirty="0"/>
          </a:p>
        </p:txBody>
      </p:sp>
      <p:pic>
        <p:nvPicPr>
          <p:cNvPr id="6" name="Picture 5" descr="A blue circuit board with many different components&#10;&#10;Description automatically generated">
            <a:extLst>
              <a:ext uri="{FF2B5EF4-FFF2-40B4-BE49-F238E27FC236}">
                <a16:creationId xmlns:a16="http://schemas.microsoft.com/office/drawing/2014/main" id="{DA0E8636-6A14-A3D8-273E-0975B216D27E}"/>
              </a:ext>
            </a:extLst>
          </p:cNvPr>
          <p:cNvPicPr>
            <a:picLocks noChangeAspect="1"/>
          </p:cNvPicPr>
          <p:nvPr/>
        </p:nvPicPr>
        <p:blipFill>
          <a:blip r:embed="rId3"/>
          <a:stretch>
            <a:fillRect/>
          </a:stretch>
        </p:blipFill>
        <p:spPr>
          <a:xfrm>
            <a:off x="4693302" y="1459804"/>
            <a:ext cx="3138461" cy="22238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8">
          <a:extLst>
            <a:ext uri="{FF2B5EF4-FFF2-40B4-BE49-F238E27FC236}">
              <a16:creationId xmlns:a16="http://schemas.microsoft.com/office/drawing/2014/main" id="{CFB2E59A-6EE4-6390-C5A4-2C58FF220F6F}"/>
            </a:ext>
          </a:extLst>
        </p:cNvPr>
        <p:cNvGrpSpPr/>
        <p:nvPr/>
      </p:nvGrpSpPr>
      <p:grpSpPr>
        <a:xfrm>
          <a:off x="0" y="0"/>
          <a:ext cx="0" cy="0"/>
          <a:chOff x="0" y="0"/>
          <a:chExt cx="0" cy="0"/>
        </a:xfrm>
      </p:grpSpPr>
      <p:sp>
        <p:nvSpPr>
          <p:cNvPr id="1119" name="Google Shape;1119;p68">
            <a:extLst>
              <a:ext uri="{FF2B5EF4-FFF2-40B4-BE49-F238E27FC236}">
                <a16:creationId xmlns:a16="http://schemas.microsoft.com/office/drawing/2014/main" id="{19C1B52F-64D1-0230-CFA7-ECC63AA43BFC}"/>
              </a:ext>
            </a:extLst>
          </p:cNvPr>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a:extLst>
              <a:ext uri="{FF2B5EF4-FFF2-40B4-BE49-F238E27FC236}">
                <a16:creationId xmlns:a16="http://schemas.microsoft.com/office/drawing/2014/main" id="{26891FFE-8ACC-88CC-378A-C490A37A63C9}"/>
              </a:ext>
            </a:extLst>
          </p:cNvPr>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8">
            <a:extLst>
              <a:ext uri="{FF2B5EF4-FFF2-40B4-BE49-F238E27FC236}">
                <a16:creationId xmlns:a16="http://schemas.microsoft.com/office/drawing/2014/main" id="{BD5C43A4-BD28-0444-0D18-FBE88627B806}"/>
              </a:ext>
            </a:extLst>
          </p:cNvPr>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a:extLst>
              <a:ext uri="{FF2B5EF4-FFF2-40B4-BE49-F238E27FC236}">
                <a16:creationId xmlns:a16="http://schemas.microsoft.com/office/drawing/2014/main" id="{6A49552B-FF81-3BE9-FA2F-8C2EA15C9CAB}"/>
              </a:ext>
            </a:extLst>
          </p:cNvPr>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a:extLst>
              <a:ext uri="{FF2B5EF4-FFF2-40B4-BE49-F238E27FC236}">
                <a16:creationId xmlns:a16="http://schemas.microsoft.com/office/drawing/2014/main" id="{3074D5A4-B6C4-60BC-6942-622DC49DACCE}"/>
              </a:ext>
            </a:extLst>
          </p:cNvPr>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a:extLst>
              <a:ext uri="{FF2B5EF4-FFF2-40B4-BE49-F238E27FC236}">
                <a16:creationId xmlns:a16="http://schemas.microsoft.com/office/drawing/2014/main" id="{79DC4074-E1F5-7937-E71D-3522C81C3F87}"/>
              </a:ext>
            </a:extLst>
          </p:cNvPr>
          <p:cNvGrpSpPr/>
          <p:nvPr/>
        </p:nvGrpSpPr>
        <p:grpSpPr>
          <a:xfrm>
            <a:off x="-1151555" y="4247685"/>
            <a:ext cx="627083" cy="436814"/>
            <a:chOff x="5779976" y="1418876"/>
            <a:chExt cx="421200" cy="293400"/>
          </a:xfrm>
        </p:grpSpPr>
        <p:sp>
          <p:nvSpPr>
            <p:cNvPr id="1127" name="Google Shape;1127;p68">
              <a:extLst>
                <a:ext uri="{FF2B5EF4-FFF2-40B4-BE49-F238E27FC236}">
                  <a16:creationId xmlns:a16="http://schemas.microsoft.com/office/drawing/2014/main" id="{140CBC9F-6E49-7E97-3A56-2D16B997956D}"/>
                </a:ext>
              </a:extLst>
            </p:cNvPr>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a:extLst>
                <a:ext uri="{FF2B5EF4-FFF2-40B4-BE49-F238E27FC236}">
                  <a16:creationId xmlns:a16="http://schemas.microsoft.com/office/drawing/2014/main" id="{2D3E9E36-E80C-74BD-B729-05348DC2B609}"/>
                </a:ext>
              </a:extLst>
            </p:cNvPr>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a:extLst>
              <a:ext uri="{FF2B5EF4-FFF2-40B4-BE49-F238E27FC236}">
                <a16:creationId xmlns:a16="http://schemas.microsoft.com/office/drawing/2014/main" id="{44EB79B4-C69F-5F86-8A4D-F1304521DE10}"/>
              </a:ext>
            </a:extLst>
          </p:cNvPr>
          <p:cNvGrpSpPr/>
          <p:nvPr/>
        </p:nvGrpSpPr>
        <p:grpSpPr>
          <a:xfrm>
            <a:off x="-1236650" y="1042545"/>
            <a:ext cx="891300" cy="486300"/>
            <a:chOff x="6930163" y="1358338"/>
            <a:chExt cx="891300" cy="486300"/>
          </a:xfrm>
        </p:grpSpPr>
        <p:sp>
          <p:nvSpPr>
            <p:cNvPr id="1130" name="Google Shape;1130;p68">
              <a:extLst>
                <a:ext uri="{FF2B5EF4-FFF2-40B4-BE49-F238E27FC236}">
                  <a16:creationId xmlns:a16="http://schemas.microsoft.com/office/drawing/2014/main" id="{F52FAE88-5C67-C335-B6BF-9BE6FCCB0436}"/>
                </a:ext>
              </a:extLst>
            </p:cNvPr>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a:extLst>
                <a:ext uri="{FF2B5EF4-FFF2-40B4-BE49-F238E27FC236}">
                  <a16:creationId xmlns:a16="http://schemas.microsoft.com/office/drawing/2014/main" id="{92E0D819-63F5-6B7C-07DE-DE0D1A59DAFE}"/>
                </a:ext>
              </a:extLst>
            </p:cNvPr>
            <p:cNvGrpSpPr/>
            <p:nvPr/>
          </p:nvGrpSpPr>
          <p:grpSpPr>
            <a:xfrm>
              <a:off x="7109579" y="1554476"/>
              <a:ext cx="532464" cy="94014"/>
              <a:chOff x="4703325" y="2297975"/>
              <a:chExt cx="242525" cy="42825"/>
            </a:xfrm>
          </p:grpSpPr>
          <p:sp>
            <p:nvSpPr>
              <p:cNvPr id="1132" name="Google Shape;1132;p68">
                <a:extLst>
                  <a:ext uri="{FF2B5EF4-FFF2-40B4-BE49-F238E27FC236}">
                    <a16:creationId xmlns:a16="http://schemas.microsoft.com/office/drawing/2014/main" id="{9C647FD9-6AD9-5F36-ABFE-CF3A4593A850}"/>
                  </a:ext>
                </a:extLst>
              </p:cNvPr>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a:extLst>
                  <a:ext uri="{FF2B5EF4-FFF2-40B4-BE49-F238E27FC236}">
                    <a16:creationId xmlns:a16="http://schemas.microsoft.com/office/drawing/2014/main" id="{A1BEC356-4344-FEFE-A7C2-B9CEF51D1AC7}"/>
                  </a:ext>
                </a:extLst>
              </p:cNvPr>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a:extLst>
                  <a:ext uri="{FF2B5EF4-FFF2-40B4-BE49-F238E27FC236}">
                    <a16:creationId xmlns:a16="http://schemas.microsoft.com/office/drawing/2014/main" id="{36E8F399-AC9B-B336-7505-263FBEA1843B}"/>
                  </a:ext>
                </a:extLst>
              </p:cNvPr>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a:extLst>
              <a:ext uri="{FF2B5EF4-FFF2-40B4-BE49-F238E27FC236}">
                <a16:creationId xmlns:a16="http://schemas.microsoft.com/office/drawing/2014/main" id="{EBEFDA49-E030-D551-FEA8-AF471D38D32A}"/>
              </a:ext>
            </a:extLst>
          </p:cNvPr>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a:extLst>
              <a:ext uri="{FF2B5EF4-FFF2-40B4-BE49-F238E27FC236}">
                <a16:creationId xmlns:a16="http://schemas.microsoft.com/office/drawing/2014/main" id="{0A67AD47-81C2-D9D9-9B81-139424157D0F}"/>
              </a:ext>
            </a:extLst>
          </p:cNvPr>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a:extLst>
              <a:ext uri="{FF2B5EF4-FFF2-40B4-BE49-F238E27FC236}">
                <a16:creationId xmlns:a16="http://schemas.microsoft.com/office/drawing/2014/main" id="{051A961A-B0D6-BD87-5F14-BF07AB49CDFA}"/>
              </a:ext>
            </a:extLst>
          </p:cNvPr>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a:extLst>
              <a:ext uri="{FF2B5EF4-FFF2-40B4-BE49-F238E27FC236}">
                <a16:creationId xmlns:a16="http://schemas.microsoft.com/office/drawing/2014/main" id="{FF90B577-F777-B4A2-27DF-847A7E06471B}"/>
              </a:ext>
            </a:extLst>
          </p:cNvPr>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a:extLst>
              <a:ext uri="{FF2B5EF4-FFF2-40B4-BE49-F238E27FC236}">
                <a16:creationId xmlns:a16="http://schemas.microsoft.com/office/drawing/2014/main" id="{888C439B-257E-7C98-8E1A-D7EFA2153959}"/>
              </a:ext>
            </a:extLst>
          </p:cNvPr>
          <p:cNvGrpSpPr/>
          <p:nvPr/>
        </p:nvGrpSpPr>
        <p:grpSpPr>
          <a:xfrm rot="5400000">
            <a:off x="7649140" y="3092875"/>
            <a:ext cx="2008800" cy="146100"/>
            <a:chOff x="847125" y="3296850"/>
            <a:chExt cx="2008800" cy="146100"/>
          </a:xfrm>
        </p:grpSpPr>
        <p:sp>
          <p:nvSpPr>
            <p:cNvPr id="1140" name="Google Shape;1140;p68">
              <a:extLst>
                <a:ext uri="{FF2B5EF4-FFF2-40B4-BE49-F238E27FC236}">
                  <a16:creationId xmlns:a16="http://schemas.microsoft.com/office/drawing/2014/main" id="{27340717-2E15-07AC-DBF4-F81AE258A986}"/>
                </a:ext>
              </a:extLst>
            </p:cNvPr>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a:extLst>
                <a:ext uri="{FF2B5EF4-FFF2-40B4-BE49-F238E27FC236}">
                  <a16:creationId xmlns:a16="http://schemas.microsoft.com/office/drawing/2014/main" id="{580139FE-AC42-1F0E-1E33-0EFD21C34602}"/>
                </a:ext>
              </a:extLst>
            </p:cNvPr>
            <p:cNvGrpSpPr/>
            <p:nvPr/>
          </p:nvGrpSpPr>
          <p:grpSpPr>
            <a:xfrm rot="10800000" flipH="1">
              <a:off x="878209" y="3322949"/>
              <a:ext cx="429322" cy="93999"/>
              <a:chOff x="5795037" y="809024"/>
              <a:chExt cx="431653" cy="94500"/>
            </a:xfrm>
          </p:grpSpPr>
          <p:sp>
            <p:nvSpPr>
              <p:cNvPr id="1142" name="Google Shape;1142;p68">
                <a:extLst>
                  <a:ext uri="{FF2B5EF4-FFF2-40B4-BE49-F238E27FC236}">
                    <a16:creationId xmlns:a16="http://schemas.microsoft.com/office/drawing/2014/main" id="{B31FB974-D93B-4AAA-B375-6548589D742D}"/>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a:extLst>
                  <a:ext uri="{FF2B5EF4-FFF2-40B4-BE49-F238E27FC236}">
                    <a16:creationId xmlns:a16="http://schemas.microsoft.com/office/drawing/2014/main" id="{98EF611E-9142-C697-29D8-06EE147C4740}"/>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a:extLst>
                  <a:ext uri="{FF2B5EF4-FFF2-40B4-BE49-F238E27FC236}">
                    <a16:creationId xmlns:a16="http://schemas.microsoft.com/office/drawing/2014/main" id="{C32E6292-4DF0-4629-7192-3A7DD54E0676}"/>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a:extLst>
              <a:ext uri="{FF2B5EF4-FFF2-40B4-BE49-F238E27FC236}">
                <a16:creationId xmlns:a16="http://schemas.microsoft.com/office/drawing/2014/main" id="{67804C98-DC3E-EEE2-645C-0C2125180235}"/>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a:extLst>
              <a:ext uri="{FF2B5EF4-FFF2-40B4-BE49-F238E27FC236}">
                <a16:creationId xmlns:a16="http://schemas.microsoft.com/office/drawing/2014/main" id="{B9F9941A-F8F1-D252-7B22-ADA5BF5E557A}"/>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a:extLst>
              <a:ext uri="{FF2B5EF4-FFF2-40B4-BE49-F238E27FC236}">
                <a16:creationId xmlns:a16="http://schemas.microsoft.com/office/drawing/2014/main" id="{ADF5BE50-3FD1-C180-9401-60CBCD75AAF9}"/>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a:extLst>
              <a:ext uri="{FF2B5EF4-FFF2-40B4-BE49-F238E27FC236}">
                <a16:creationId xmlns:a16="http://schemas.microsoft.com/office/drawing/2014/main" id="{DBC6EBD2-A9CD-2507-DA34-163A6854B743}"/>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CA95AE82-B8D5-286B-455C-B729B9D697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AE7C7DC4-E54A-3C6A-D00F-BB5D53A38B39}"/>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3CB5BE95-87D6-B5EA-93AC-D20350093607}"/>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636889E0-1E64-CBC4-93CA-A3A6AE36930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F12ED659-32AF-EFFF-A97C-0E539C9CFBA9}"/>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A9B6E148-E181-F46E-BB1E-10F489EAC447}"/>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FE72C1FD-3866-BE34-0297-4C452270C78C}"/>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DFFC1358-E280-2D84-C1AB-BDABC9E08D11}"/>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9C9E2733-F02C-CFF3-F05A-0709E96547DA}"/>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ABA7129B-EAB1-012E-D802-C9645D7D4F9A}"/>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038F512A-AE13-EE64-12B7-D745B7B01982}"/>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B7BB7E3E-8FE3-87B1-DBE1-42E05E33FFF7}"/>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E737EFF0-D19B-72CD-8935-64D450C9374B}"/>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987EAE0E-CDA0-52C0-7199-488824BF56AE}"/>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6" name="Picture 5">
            <a:extLst>
              <a:ext uri="{FF2B5EF4-FFF2-40B4-BE49-F238E27FC236}">
                <a16:creationId xmlns:a16="http://schemas.microsoft.com/office/drawing/2014/main" id="{D3C7B74F-9204-5D80-E63A-058CBA03A947}"/>
              </a:ext>
            </a:extLst>
          </p:cNvPr>
          <p:cNvPicPr>
            <a:picLocks noChangeAspect="1"/>
          </p:cNvPicPr>
          <p:nvPr/>
        </p:nvPicPr>
        <p:blipFill>
          <a:blip r:embed="rId6"/>
          <a:srcRect t="41597" r="41733" b="34801"/>
          <a:stretch/>
        </p:blipFill>
        <p:spPr>
          <a:xfrm>
            <a:off x="1081166" y="1701562"/>
            <a:ext cx="7000208" cy="1505407"/>
          </a:xfrm>
          <a:prstGeom prst="rect">
            <a:avLst/>
          </a:prstGeom>
        </p:spPr>
      </p:pic>
    </p:spTree>
    <p:extLst>
      <p:ext uri="{BB962C8B-B14F-4D97-AF65-F5344CB8AC3E}">
        <p14:creationId xmlns:p14="http://schemas.microsoft.com/office/powerpoint/2010/main" val="1545833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8">
          <a:extLst>
            <a:ext uri="{FF2B5EF4-FFF2-40B4-BE49-F238E27FC236}">
              <a16:creationId xmlns:a16="http://schemas.microsoft.com/office/drawing/2014/main" id="{90F5630A-CFE6-91B0-4C12-4BD40EACCE13}"/>
            </a:ext>
          </a:extLst>
        </p:cNvPr>
        <p:cNvGrpSpPr/>
        <p:nvPr/>
      </p:nvGrpSpPr>
      <p:grpSpPr>
        <a:xfrm>
          <a:off x="0" y="0"/>
          <a:ext cx="0" cy="0"/>
          <a:chOff x="0" y="0"/>
          <a:chExt cx="0" cy="0"/>
        </a:xfrm>
      </p:grpSpPr>
      <p:sp>
        <p:nvSpPr>
          <p:cNvPr id="1119" name="Google Shape;1119;p68">
            <a:extLst>
              <a:ext uri="{FF2B5EF4-FFF2-40B4-BE49-F238E27FC236}">
                <a16:creationId xmlns:a16="http://schemas.microsoft.com/office/drawing/2014/main" id="{22C1B7E8-C430-19D8-3692-CB5F33BB56F1}"/>
              </a:ext>
            </a:extLst>
          </p:cNvPr>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a:extLst>
              <a:ext uri="{FF2B5EF4-FFF2-40B4-BE49-F238E27FC236}">
                <a16:creationId xmlns:a16="http://schemas.microsoft.com/office/drawing/2014/main" id="{71631567-159C-AC19-C48F-5F726F4B89F2}"/>
              </a:ext>
            </a:extLst>
          </p:cNvPr>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8">
            <a:extLst>
              <a:ext uri="{FF2B5EF4-FFF2-40B4-BE49-F238E27FC236}">
                <a16:creationId xmlns:a16="http://schemas.microsoft.com/office/drawing/2014/main" id="{D599C194-5EE6-0852-88C8-1B003B72CA2B}"/>
              </a:ext>
            </a:extLst>
          </p:cNvPr>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a:extLst>
              <a:ext uri="{FF2B5EF4-FFF2-40B4-BE49-F238E27FC236}">
                <a16:creationId xmlns:a16="http://schemas.microsoft.com/office/drawing/2014/main" id="{FBCEA275-B614-CC1F-62D1-A4F9FBEA2A2E}"/>
              </a:ext>
            </a:extLst>
          </p:cNvPr>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a:extLst>
              <a:ext uri="{FF2B5EF4-FFF2-40B4-BE49-F238E27FC236}">
                <a16:creationId xmlns:a16="http://schemas.microsoft.com/office/drawing/2014/main" id="{ED0DBB3D-C504-7347-0056-5AD27D93EBDF}"/>
              </a:ext>
            </a:extLst>
          </p:cNvPr>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a:extLst>
              <a:ext uri="{FF2B5EF4-FFF2-40B4-BE49-F238E27FC236}">
                <a16:creationId xmlns:a16="http://schemas.microsoft.com/office/drawing/2014/main" id="{69A5511D-46A0-99B3-5492-F825C843C214}"/>
              </a:ext>
            </a:extLst>
          </p:cNvPr>
          <p:cNvGrpSpPr/>
          <p:nvPr/>
        </p:nvGrpSpPr>
        <p:grpSpPr>
          <a:xfrm>
            <a:off x="-1151555" y="4247685"/>
            <a:ext cx="627083" cy="436814"/>
            <a:chOff x="5779976" y="1418876"/>
            <a:chExt cx="421200" cy="293400"/>
          </a:xfrm>
        </p:grpSpPr>
        <p:sp>
          <p:nvSpPr>
            <p:cNvPr id="1127" name="Google Shape;1127;p68">
              <a:extLst>
                <a:ext uri="{FF2B5EF4-FFF2-40B4-BE49-F238E27FC236}">
                  <a16:creationId xmlns:a16="http://schemas.microsoft.com/office/drawing/2014/main" id="{01EC71A8-8334-52FE-E1AA-3CC9BDD5A073}"/>
                </a:ext>
              </a:extLst>
            </p:cNvPr>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a:extLst>
                <a:ext uri="{FF2B5EF4-FFF2-40B4-BE49-F238E27FC236}">
                  <a16:creationId xmlns:a16="http://schemas.microsoft.com/office/drawing/2014/main" id="{B4FAD8CE-EA50-03D9-F35D-7885018571BB}"/>
                </a:ext>
              </a:extLst>
            </p:cNvPr>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a:extLst>
              <a:ext uri="{FF2B5EF4-FFF2-40B4-BE49-F238E27FC236}">
                <a16:creationId xmlns:a16="http://schemas.microsoft.com/office/drawing/2014/main" id="{6D4D2A58-9DE4-B900-D60A-D9315902002F}"/>
              </a:ext>
            </a:extLst>
          </p:cNvPr>
          <p:cNvGrpSpPr/>
          <p:nvPr/>
        </p:nvGrpSpPr>
        <p:grpSpPr>
          <a:xfrm>
            <a:off x="-1236650" y="1042545"/>
            <a:ext cx="891300" cy="486300"/>
            <a:chOff x="6930163" y="1358338"/>
            <a:chExt cx="891300" cy="486300"/>
          </a:xfrm>
        </p:grpSpPr>
        <p:sp>
          <p:nvSpPr>
            <p:cNvPr id="1130" name="Google Shape;1130;p68">
              <a:extLst>
                <a:ext uri="{FF2B5EF4-FFF2-40B4-BE49-F238E27FC236}">
                  <a16:creationId xmlns:a16="http://schemas.microsoft.com/office/drawing/2014/main" id="{2468A45A-0572-D3B7-C7A6-127B4EC1BDE8}"/>
                </a:ext>
              </a:extLst>
            </p:cNvPr>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a:extLst>
                <a:ext uri="{FF2B5EF4-FFF2-40B4-BE49-F238E27FC236}">
                  <a16:creationId xmlns:a16="http://schemas.microsoft.com/office/drawing/2014/main" id="{559B3F4D-8C35-C6C6-EBE2-C342F6118A14}"/>
                </a:ext>
              </a:extLst>
            </p:cNvPr>
            <p:cNvGrpSpPr/>
            <p:nvPr/>
          </p:nvGrpSpPr>
          <p:grpSpPr>
            <a:xfrm>
              <a:off x="7109579" y="1554476"/>
              <a:ext cx="532464" cy="94014"/>
              <a:chOff x="4703325" y="2297975"/>
              <a:chExt cx="242525" cy="42825"/>
            </a:xfrm>
          </p:grpSpPr>
          <p:sp>
            <p:nvSpPr>
              <p:cNvPr id="1132" name="Google Shape;1132;p68">
                <a:extLst>
                  <a:ext uri="{FF2B5EF4-FFF2-40B4-BE49-F238E27FC236}">
                    <a16:creationId xmlns:a16="http://schemas.microsoft.com/office/drawing/2014/main" id="{220D41CC-8555-2C79-A197-091685CFA87B}"/>
                  </a:ext>
                </a:extLst>
              </p:cNvPr>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a:extLst>
                  <a:ext uri="{FF2B5EF4-FFF2-40B4-BE49-F238E27FC236}">
                    <a16:creationId xmlns:a16="http://schemas.microsoft.com/office/drawing/2014/main" id="{51705FDD-1EA1-E9D9-AA5E-976E6C0D2EDF}"/>
                  </a:ext>
                </a:extLst>
              </p:cNvPr>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a:extLst>
                  <a:ext uri="{FF2B5EF4-FFF2-40B4-BE49-F238E27FC236}">
                    <a16:creationId xmlns:a16="http://schemas.microsoft.com/office/drawing/2014/main" id="{61D23B29-9956-75E5-4D6D-008727796748}"/>
                  </a:ext>
                </a:extLst>
              </p:cNvPr>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a:extLst>
              <a:ext uri="{FF2B5EF4-FFF2-40B4-BE49-F238E27FC236}">
                <a16:creationId xmlns:a16="http://schemas.microsoft.com/office/drawing/2014/main" id="{3F7EB8AF-C29C-812B-6FA9-C2CEBD15B70D}"/>
              </a:ext>
            </a:extLst>
          </p:cNvPr>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a:extLst>
              <a:ext uri="{FF2B5EF4-FFF2-40B4-BE49-F238E27FC236}">
                <a16:creationId xmlns:a16="http://schemas.microsoft.com/office/drawing/2014/main" id="{12C846FA-FB09-7EA6-1D60-1926018C0F10}"/>
              </a:ext>
            </a:extLst>
          </p:cNvPr>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a:extLst>
              <a:ext uri="{FF2B5EF4-FFF2-40B4-BE49-F238E27FC236}">
                <a16:creationId xmlns:a16="http://schemas.microsoft.com/office/drawing/2014/main" id="{8AAD9AFE-1D76-99A8-4ED6-783828C052C1}"/>
              </a:ext>
            </a:extLst>
          </p:cNvPr>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a:extLst>
              <a:ext uri="{FF2B5EF4-FFF2-40B4-BE49-F238E27FC236}">
                <a16:creationId xmlns:a16="http://schemas.microsoft.com/office/drawing/2014/main" id="{45C899DC-0A64-6645-3C1B-FB33E5DF6A71}"/>
              </a:ext>
            </a:extLst>
          </p:cNvPr>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a:extLst>
              <a:ext uri="{FF2B5EF4-FFF2-40B4-BE49-F238E27FC236}">
                <a16:creationId xmlns:a16="http://schemas.microsoft.com/office/drawing/2014/main" id="{F0B90A2D-E302-DF58-0BE6-A1DFC50FFD3B}"/>
              </a:ext>
            </a:extLst>
          </p:cNvPr>
          <p:cNvGrpSpPr/>
          <p:nvPr/>
        </p:nvGrpSpPr>
        <p:grpSpPr>
          <a:xfrm rot="5400000">
            <a:off x="7649140" y="3092875"/>
            <a:ext cx="2008800" cy="146100"/>
            <a:chOff x="847125" y="3296850"/>
            <a:chExt cx="2008800" cy="146100"/>
          </a:xfrm>
        </p:grpSpPr>
        <p:sp>
          <p:nvSpPr>
            <p:cNvPr id="1140" name="Google Shape;1140;p68">
              <a:extLst>
                <a:ext uri="{FF2B5EF4-FFF2-40B4-BE49-F238E27FC236}">
                  <a16:creationId xmlns:a16="http://schemas.microsoft.com/office/drawing/2014/main" id="{6B4FE38D-C046-3C83-DA5E-956906810161}"/>
                </a:ext>
              </a:extLst>
            </p:cNvPr>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a:extLst>
                <a:ext uri="{FF2B5EF4-FFF2-40B4-BE49-F238E27FC236}">
                  <a16:creationId xmlns:a16="http://schemas.microsoft.com/office/drawing/2014/main" id="{5F7A6937-372C-61E6-A21B-C288455106DF}"/>
                </a:ext>
              </a:extLst>
            </p:cNvPr>
            <p:cNvGrpSpPr/>
            <p:nvPr/>
          </p:nvGrpSpPr>
          <p:grpSpPr>
            <a:xfrm rot="10800000" flipH="1">
              <a:off x="878209" y="3322949"/>
              <a:ext cx="429322" cy="93999"/>
              <a:chOff x="5795037" y="809024"/>
              <a:chExt cx="431653" cy="94500"/>
            </a:xfrm>
          </p:grpSpPr>
          <p:sp>
            <p:nvSpPr>
              <p:cNvPr id="1142" name="Google Shape;1142;p68">
                <a:extLst>
                  <a:ext uri="{FF2B5EF4-FFF2-40B4-BE49-F238E27FC236}">
                    <a16:creationId xmlns:a16="http://schemas.microsoft.com/office/drawing/2014/main" id="{DC93D958-120E-AA91-FA56-C2259C579580}"/>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a:extLst>
                  <a:ext uri="{FF2B5EF4-FFF2-40B4-BE49-F238E27FC236}">
                    <a16:creationId xmlns:a16="http://schemas.microsoft.com/office/drawing/2014/main" id="{D959F20C-81FF-4DD3-1D2C-863A9126F1D3}"/>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a:extLst>
                  <a:ext uri="{FF2B5EF4-FFF2-40B4-BE49-F238E27FC236}">
                    <a16:creationId xmlns:a16="http://schemas.microsoft.com/office/drawing/2014/main" id="{E7C7EB72-C79F-F700-D910-ACE921841C69}"/>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a:extLst>
              <a:ext uri="{FF2B5EF4-FFF2-40B4-BE49-F238E27FC236}">
                <a16:creationId xmlns:a16="http://schemas.microsoft.com/office/drawing/2014/main" id="{5723D799-AA7D-489C-76EC-8C12F7BF6721}"/>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a:extLst>
              <a:ext uri="{FF2B5EF4-FFF2-40B4-BE49-F238E27FC236}">
                <a16:creationId xmlns:a16="http://schemas.microsoft.com/office/drawing/2014/main" id="{EA619E59-2FB2-02F3-53E0-3F199FD0ADCB}"/>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a:extLst>
              <a:ext uri="{FF2B5EF4-FFF2-40B4-BE49-F238E27FC236}">
                <a16:creationId xmlns:a16="http://schemas.microsoft.com/office/drawing/2014/main" id="{AE0DA3D3-5CAD-235A-F6C8-131410279606}"/>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a:extLst>
              <a:ext uri="{FF2B5EF4-FFF2-40B4-BE49-F238E27FC236}">
                <a16:creationId xmlns:a16="http://schemas.microsoft.com/office/drawing/2014/main" id="{6FFB9939-B3CB-BF45-991F-A893834BA63F}"/>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35808B7-B9AE-A11A-7D98-AA46F726B342}"/>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8B8281BE-7D66-8FEF-958B-408F5C693855}"/>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FECD52B2-7B62-3CD2-6AA4-5E509EF99EB0}"/>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706175C2-480D-E318-58B0-DF9D5FC5B62D}"/>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729910B4-BDBE-86D5-FFA2-D3AF367C3990}"/>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ECFF2C4C-5E87-515D-F216-C16E2620304F}"/>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9CF7C65E-7610-9A5D-6413-7127A099AD8F}"/>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6BA8D02C-8F99-02CF-23C1-EA6867E37435}"/>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D2290D23-F705-A8F4-EF90-F4E9A051642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FD105A83-65F7-8058-AF62-07C6DA2932F4}"/>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E4EC8809-B7A1-C50C-C108-0F55E7D0966C}"/>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C230B950-2B7F-A92A-03A2-79F8D6571EAA}"/>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9CB09A6A-3F57-A674-522A-9441F61104B8}"/>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1BAA0FBD-EF7A-C761-C9F5-1373B3D5F912}"/>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6" name="Picture 5">
            <a:extLst>
              <a:ext uri="{FF2B5EF4-FFF2-40B4-BE49-F238E27FC236}">
                <a16:creationId xmlns:a16="http://schemas.microsoft.com/office/drawing/2014/main" id="{6BF5B9A4-99AF-14F1-A128-B192CCE1D031}"/>
              </a:ext>
            </a:extLst>
          </p:cNvPr>
          <p:cNvPicPr>
            <a:picLocks noChangeAspect="1"/>
          </p:cNvPicPr>
          <p:nvPr/>
        </p:nvPicPr>
        <p:blipFill>
          <a:blip r:embed="rId6"/>
          <a:srcRect t="68671" r="41036"/>
          <a:stretch/>
        </p:blipFill>
        <p:spPr>
          <a:xfrm>
            <a:off x="977777" y="1459078"/>
            <a:ext cx="7275701" cy="2052256"/>
          </a:xfrm>
          <a:prstGeom prst="rect">
            <a:avLst/>
          </a:prstGeom>
        </p:spPr>
      </p:pic>
    </p:spTree>
    <p:extLst>
      <p:ext uri="{BB962C8B-B14F-4D97-AF65-F5344CB8AC3E}">
        <p14:creationId xmlns:p14="http://schemas.microsoft.com/office/powerpoint/2010/main" val="92030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grpSp>
        <p:nvGrpSpPr>
          <p:cNvPr id="23" name="Google Shape;2769;p96">
            <a:extLst>
              <a:ext uri="{FF2B5EF4-FFF2-40B4-BE49-F238E27FC236}">
                <a16:creationId xmlns:a16="http://schemas.microsoft.com/office/drawing/2014/main" id="{0697EE38-C300-CC15-1AB4-93AC1A5F3F05}"/>
              </a:ext>
            </a:extLst>
          </p:cNvPr>
          <p:cNvGrpSpPr/>
          <p:nvPr/>
        </p:nvGrpSpPr>
        <p:grpSpPr>
          <a:xfrm rot="4925916">
            <a:off x="2332587" y="650084"/>
            <a:ext cx="1413690" cy="2370037"/>
            <a:chOff x="5484390" y="2699155"/>
            <a:chExt cx="1632940" cy="2385272"/>
          </a:xfrm>
        </p:grpSpPr>
        <p:sp>
          <p:nvSpPr>
            <p:cNvPr id="24" name="Google Shape;2770;p96">
              <a:extLst>
                <a:ext uri="{FF2B5EF4-FFF2-40B4-BE49-F238E27FC236}">
                  <a16:creationId xmlns:a16="http://schemas.microsoft.com/office/drawing/2014/main" id="{872883E9-5334-7C6C-BFA0-2A55596386E3}"/>
                </a:ext>
              </a:extLst>
            </p:cNvPr>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771;p96">
              <a:extLst>
                <a:ext uri="{FF2B5EF4-FFF2-40B4-BE49-F238E27FC236}">
                  <a16:creationId xmlns:a16="http://schemas.microsoft.com/office/drawing/2014/main" id="{4A8FEC3D-7821-D1F3-DAFC-639CD5628D03}"/>
                </a:ext>
              </a:extLst>
            </p:cNvPr>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96"/>
          <p:cNvGrpSpPr/>
          <p:nvPr/>
        </p:nvGrpSpPr>
        <p:grpSpPr>
          <a:xfrm rot="1215423">
            <a:off x="6922897" y="1900017"/>
            <a:ext cx="937393" cy="1369270"/>
            <a:chOff x="5484390" y="2699155"/>
            <a:chExt cx="1632940" cy="2385272"/>
          </a:xfrm>
          <a:scene3d>
            <a:camera prst="orthographicFront">
              <a:rot lat="0" lon="0" rev="0"/>
            </a:camera>
            <a:lightRig rig="glow" dir="t">
              <a:rot lat="0" lon="0" rev="4800000"/>
            </a:lightRig>
          </a:scene3d>
        </p:grpSpPr>
        <p:sp>
          <p:nvSpPr>
            <p:cNvPr id="2770" name="Google Shape;2770;p96"/>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96"/>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96"/>
          <p:cNvGrpSpPr/>
          <p:nvPr/>
        </p:nvGrpSpPr>
        <p:grpSpPr>
          <a:xfrm flipH="1">
            <a:off x="945214" y="2261424"/>
            <a:ext cx="1179939" cy="1288940"/>
            <a:chOff x="3628489" y="3053549"/>
            <a:chExt cx="1179939" cy="1288940"/>
          </a:xfrm>
        </p:grpSpPr>
        <p:grpSp>
          <p:nvGrpSpPr>
            <p:cNvPr id="2773" name="Google Shape;2773;p96"/>
            <p:cNvGrpSpPr/>
            <p:nvPr/>
          </p:nvGrpSpPr>
          <p:grpSpPr>
            <a:xfrm flipH="1">
              <a:off x="3628489" y="3053549"/>
              <a:ext cx="943514" cy="1288940"/>
              <a:chOff x="1384201" y="3266999"/>
              <a:chExt cx="943514" cy="1288940"/>
            </a:xfrm>
          </p:grpSpPr>
          <p:sp>
            <p:nvSpPr>
              <p:cNvPr id="2774" name="Google Shape;2774;p9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96"/>
            <p:cNvSpPr/>
            <p:nvPr/>
          </p:nvSpPr>
          <p:spPr>
            <a:xfrm rot="-5400000" flipH="1">
              <a:off x="4734027" y="400671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96"/>
          <p:cNvGrpSpPr/>
          <p:nvPr/>
        </p:nvGrpSpPr>
        <p:grpSpPr>
          <a:xfrm>
            <a:off x="12864557" y="1229712"/>
            <a:ext cx="3207247" cy="3468412"/>
            <a:chOff x="1564450" y="1732550"/>
            <a:chExt cx="2584500" cy="2002500"/>
          </a:xfrm>
        </p:grpSpPr>
        <p:sp>
          <p:nvSpPr>
            <p:cNvPr id="2778" name="Google Shape;2778;p96"/>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6"/>
            <p:cNvSpPr/>
            <p:nvPr/>
          </p:nvSpPr>
          <p:spPr>
            <a:xfrm>
              <a:off x="1713400" y="1856700"/>
              <a:ext cx="2286600" cy="185326"/>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96"/>
            <p:cNvGrpSpPr/>
            <p:nvPr/>
          </p:nvGrpSpPr>
          <p:grpSpPr>
            <a:xfrm rot="10800000" flipH="1">
              <a:off x="1744484" y="1894944"/>
              <a:ext cx="429322" cy="94000"/>
              <a:chOff x="5795037" y="796823"/>
              <a:chExt cx="431653" cy="94501"/>
            </a:xfrm>
          </p:grpSpPr>
          <p:sp>
            <p:nvSpPr>
              <p:cNvPr id="2781" name="Google Shape;2781;p96"/>
              <p:cNvSpPr/>
              <p:nvPr/>
            </p:nvSpPr>
            <p:spPr>
              <a:xfrm>
                <a:off x="5795037" y="796823"/>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6"/>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6"/>
              <p:cNvSpPr/>
              <p:nvPr/>
            </p:nvSpPr>
            <p:spPr>
              <a:xfrm>
                <a:off x="6132190" y="7968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93" name="Google Shape;2793;p96"/>
          <p:cNvSpPr txBox="1">
            <a:spLocks noGrp="1"/>
          </p:cNvSpPr>
          <p:nvPr>
            <p:ph type="title" idx="2"/>
          </p:nvPr>
        </p:nvSpPr>
        <p:spPr>
          <a:xfrm>
            <a:off x="11814367" y="1523110"/>
            <a:ext cx="1950287" cy="16905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lvl="0"/>
            <a:r>
              <a:rPr lang="en-US" sz="1200" dirty="0"/>
              <a:t>Relational Databases</a:t>
            </a:r>
            <a:endParaRPr sz="1200" dirty="0"/>
          </a:p>
        </p:txBody>
      </p:sp>
      <p:sp>
        <p:nvSpPr>
          <p:cNvPr id="2794" name="Google Shape;2794;p96"/>
          <p:cNvSpPr txBox="1">
            <a:spLocks noGrp="1"/>
          </p:cNvSpPr>
          <p:nvPr>
            <p:ph type="subTitle" idx="3"/>
          </p:nvPr>
        </p:nvSpPr>
        <p:spPr>
          <a:xfrm>
            <a:off x="10716787" y="1860330"/>
            <a:ext cx="3016469" cy="2659117"/>
          </a:xfrm>
          <a:prstGeom prst="rect">
            <a:avLst/>
          </a:prstGeom>
        </p:spPr>
        <p:txBody>
          <a:bodyPr spcFirstLastPara="1" wrap="square" lIns="91425" tIns="91425" rIns="91425" bIns="91425" anchor="ctr" anchorCtr="0">
            <a:noAutofit/>
          </a:bodyPr>
          <a:lstStyle/>
          <a:p>
            <a:pPr algn="l"/>
            <a:r>
              <a:rPr lang="en-US" sz="1200" dirty="0">
                <a:latin typeface="Montserrat" panose="00000500000000000000" pitchFamily="2" charset="0"/>
              </a:rPr>
              <a:t>Relational databases store data in </a:t>
            </a:r>
          </a:p>
          <a:p>
            <a:pPr algn="l"/>
            <a:r>
              <a:rPr lang="en-US" sz="1200" dirty="0">
                <a:latin typeface="Montserrat" panose="00000500000000000000" pitchFamily="2" charset="0"/>
              </a:rPr>
              <a:t>structured tables with rows and </a:t>
            </a:r>
          </a:p>
          <a:p>
            <a:pPr algn="l"/>
            <a:r>
              <a:rPr lang="en-US" sz="1200" dirty="0">
                <a:latin typeface="Montserrat" panose="00000500000000000000" pitchFamily="2" charset="0"/>
              </a:rPr>
              <a:t>columns. They use SQL (Structured </a:t>
            </a:r>
          </a:p>
          <a:p>
            <a:pPr algn="l"/>
            <a:r>
              <a:rPr lang="en-US" sz="1200" dirty="0">
                <a:latin typeface="Montserrat" panose="00000500000000000000" pitchFamily="2" charset="0"/>
              </a:rPr>
              <a:t>Query Language) for querying and </a:t>
            </a:r>
          </a:p>
          <a:p>
            <a:pPr algn="l"/>
            <a:r>
              <a:rPr lang="en-US" sz="1200" dirty="0">
                <a:latin typeface="Montserrat" panose="00000500000000000000" pitchFamily="2" charset="0"/>
              </a:rPr>
              <a:t>managing data. Examples 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MySQL</a:t>
            </a:r>
          </a:p>
          <a:p>
            <a:pPr algn="l">
              <a:buFont typeface="Arial" panose="020B0604020202020204" pitchFamily="34" charset="0"/>
              <a:buChar char="•"/>
            </a:pPr>
            <a:r>
              <a:rPr lang="en-US" sz="1200" dirty="0">
                <a:latin typeface="Montserrat" panose="00000500000000000000" pitchFamily="2" charset="0"/>
              </a:rPr>
              <a:t>PostgreSQL</a:t>
            </a:r>
          </a:p>
          <a:p>
            <a:pPr algn="l">
              <a:buFont typeface="Arial" panose="020B0604020202020204" pitchFamily="34" charset="0"/>
              <a:buChar char="•"/>
            </a:pPr>
            <a:r>
              <a:rPr lang="en-US" sz="1200" dirty="0">
                <a:latin typeface="Montserrat" panose="00000500000000000000" pitchFamily="2" charset="0"/>
              </a:rPr>
              <a:t>SQLite</a:t>
            </a:r>
          </a:p>
          <a:p>
            <a:pPr algn="l">
              <a:buFont typeface="Arial" panose="020B0604020202020204" pitchFamily="34" charset="0"/>
              <a:buChar char="•"/>
            </a:pPr>
            <a:r>
              <a:rPr lang="en-US" sz="1200" dirty="0">
                <a:latin typeface="Montserrat" panose="00000500000000000000" pitchFamily="2" charset="0"/>
              </a:rPr>
              <a:t>Microsoft SQL Server</a:t>
            </a:r>
          </a:p>
          <a:p>
            <a:pPr algn="l">
              <a:buFont typeface="Arial" panose="020B0604020202020204" pitchFamily="34" charset="0"/>
              <a:buChar char="•"/>
            </a:pPr>
            <a:r>
              <a:rPr lang="en-US" sz="1200" dirty="0">
                <a:latin typeface="Montserrat" panose="00000500000000000000" pitchFamily="2" charset="0"/>
              </a:rPr>
              <a:t>Oracle Database</a:t>
            </a:r>
          </a:p>
        </p:txBody>
      </p:sp>
      <p:grpSp>
        <p:nvGrpSpPr>
          <p:cNvPr id="2796" name="Google Shape;2796;p96"/>
          <p:cNvGrpSpPr/>
          <p:nvPr/>
        </p:nvGrpSpPr>
        <p:grpSpPr>
          <a:xfrm rot="5400000">
            <a:off x="7739306" y="1215540"/>
            <a:ext cx="575161" cy="188875"/>
            <a:chOff x="6872640" y="3345236"/>
            <a:chExt cx="575161" cy="188875"/>
          </a:xfrm>
        </p:grpSpPr>
        <p:sp>
          <p:nvSpPr>
            <p:cNvPr id="2797" name="Google Shape;2797;p9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96"/>
          <p:cNvSpPr/>
          <p:nvPr/>
        </p:nvSpPr>
        <p:spPr>
          <a:xfrm>
            <a:off x="1999780" y="1767901"/>
            <a:ext cx="5260991" cy="2205385"/>
          </a:xfrm>
          <a:prstGeom prst="roundRect">
            <a:avLst>
              <a:gd name="adj" fmla="val 50000"/>
            </a:avLst>
          </a:prstGeom>
          <a:ln>
            <a:noFill/>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6">
            <a:hlinkClick r:id="" action="ppaction://hlinkshowjump?jump=previousslide"/>
          </p:cNvPr>
          <p:cNvSpPr/>
          <p:nvPr/>
        </p:nvSpPr>
        <p:spPr>
          <a:xfrm>
            <a:off x="-221222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6">
            <a:hlinkClick r:id="" action="ppaction://hlinkshowjump?jump=nextslide"/>
          </p:cNvPr>
          <p:cNvSpPr/>
          <p:nvPr/>
        </p:nvSpPr>
        <p:spPr>
          <a:xfrm rot="10800000" flipH="1">
            <a:off x="-199485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6">
            <a:hlinkClick r:id="rId3" action="ppaction://hlinksldjump"/>
          </p:cNvPr>
          <p:cNvSpPr/>
          <p:nvPr/>
        </p:nvSpPr>
        <p:spPr>
          <a:xfrm rot="5400000">
            <a:off x="-1015156"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777;p96">
            <a:extLst>
              <a:ext uri="{FF2B5EF4-FFF2-40B4-BE49-F238E27FC236}">
                <a16:creationId xmlns:a16="http://schemas.microsoft.com/office/drawing/2014/main" id="{8B8F219F-95BE-E4E3-E09F-DAD502D2904F}"/>
              </a:ext>
            </a:extLst>
          </p:cNvPr>
          <p:cNvGrpSpPr/>
          <p:nvPr/>
        </p:nvGrpSpPr>
        <p:grpSpPr>
          <a:xfrm>
            <a:off x="12664092" y="1213949"/>
            <a:ext cx="3207247" cy="3468412"/>
            <a:chOff x="1564450" y="1732550"/>
            <a:chExt cx="2584500" cy="2002500"/>
          </a:xfrm>
        </p:grpSpPr>
        <p:sp>
          <p:nvSpPr>
            <p:cNvPr id="17" name="Google Shape;2778;p96">
              <a:extLst>
                <a:ext uri="{FF2B5EF4-FFF2-40B4-BE49-F238E27FC236}">
                  <a16:creationId xmlns:a16="http://schemas.microsoft.com/office/drawing/2014/main" id="{2D40A7EF-E617-D236-20C3-FB522AA895EA}"/>
                </a:ext>
              </a:extLst>
            </p:cNvPr>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79;p96">
              <a:extLst>
                <a:ext uri="{FF2B5EF4-FFF2-40B4-BE49-F238E27FC236}">
                  <a16:creationId xmlns:a16="http://schemas.microsoft.com/office/drawing/2014/main" id="{EEB8E24B-D1A6-96AF-7C35-B0842649F256}"/>
                </a:ext>
              </a:extLst>
            </p:cNvPr>
            <p:cNvSpPr/>
            <p:nvPr/>
          </p:nvSpPr>
          <p:spPr>
            <a:xfrm>
              <a:off x="1713400" y="1856700"/>
              <a:ext cx="2286600" cy="176223"/>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780;p96">
              <a:extLst>
                <a:ext uri="{FF2B5EF4-FFF2-40B4-BE49-F238E27FC236}">
                  <a16:creationId xmlns:a16="http://schemas.microsoft.com/office/drawing/2014/main" id="{D4F9431F-2939-5BE7-A516-62D32FDA4BFB}"/>
                </a:ext>
              </a:extLst>
            </p:cNvPr>
            <p:cNvGrpSpPr/>
            <p:nvPr/>
          </p:nvGrpSpPr>
          <p:grpSpPr>
            <a:xfrm rot="10800000" flipH="1">
              <a:off x="1744484" y="1894944"/>
              <a:ext cx="429322" cy="94000"/>
              <a:chOff x="5795037" y="796823"/>
              <a:chExt cx="431653" cy="94501"/>
            </a:xfrm>
          </p:grpSpPr>
          <p:sp>
            <p:nvSpPr>
              <p:cNvPr id="20" name="Google Shape;2781;p96">
                <a:extLst>
                  <a:ext uri="{FF2B5EF4-FFF2-40B4-BE49-F238E27FC236}">
                    <a16:creationId xmlns:a16="http://schemas.microsoft.com/office/drawing/2014/main" id="{9A6AC8CC-3A48-D6E1-7A5C-16B151814445}"/>
                  </a:ext>
                </a:extLst>
              </p:cNvPr>
              <p:cNvSpPr/>
              <p:nvPr/>
            </p:nvSpPr>
            <p:spPr>
              <a:xfrm>
                <a:off x="5795037" y="7968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82;p96">
                <a:extLst>
                  <a:ext uri="{FF2B5EF4-FFF2-40B4-BE49-F238E27FC236}">
                    <a16:creationId xmlns:a16="http://schemas.microsoft.com/office/drawing/2014/main" id="{094D6683-DB4E-5B97-EC5E-21016357B60F}"/>
                  </a:ext>
                </a:extLst>
              </p:cNvPr>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83;p96">
                <a:extLst>
                  <a:ext uri="{FF2B5EF4-FFF2-40B4-BE49-F238E27FC236}">
                    <a16:creationId xmlns:a16="http://schemas.microsoft.com/office/drawing/2014/main" id="{AC6D05E0-DDE7-326C-CE05-B6F83737FC86}"/>
                  </a:ext>
                </a:extLst>
              </p:cNvPr>
              <p:cNvSpPr/>
              <p:nvPr/>
            </p:nvSpPr>
            <p:spPr>
              <a:xfrm>
                <a:off x="6132190" y="796823"/>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2793;p96">
            <a:extLst>
              <a:ext uri="{FF2B5EF4-FFF2-40B4-BE49-F238E27FC236}">
                <a16:creationId xmlns:a16="http://schemas.microsoft.com/office/drawing/2014/main" id="{1393AA5F-4F88-8D46-F342-2C986D2FF504}"/>
              </a:ext>
            </a:extLst>
          </p:cNvPr>
          <p:cNvSpPr txBox="1">
            <a:spLocks/>
          </p:cNvSpPr>
          <p:nvPr/>
        </p:nvSpPr>
        <p:spPr>
          <a:xfrm>
            <a:off x="11467532" y="1496834"/>
            <a:ext cx="1682273" cy="174311"/>
          </a:xfrm>
          <a:prstGeom prst="rect">
            <a:avLst/>
          </a:prstGeom>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a:buNone/>
              <a:defRPr sz="7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9pPr>
          </a:lstStyle>
          <a:p>
            <a:r>
              <a:rPr lang="en-US" sz="1200" dirty="0"/>
              <a:t>NoSQL Databases</a:t>
            </a:r>
          </a:p>
        </p:txBody>
      </p:sp>
      <p:sp>
        <p:nvSpPr>
          <p:cNvPr id="27" name="Google Shape;2794;p96">
            <a:extLst>
              <a:ext uri="{FF2B5EF4-FFF2-40B4-BE49-F238E27FC236}">
                <a16:creationId xmlns:a16="http://schemas.microsoft.com/office/drawing/2014/main" id="{0A0199C8-E113-29E1-2DC3-D24B3A9653A6}"/>
              </a:ext>
            </a:extLst>
          </p:cNvPr>
          <p:cNvSpPr txBox="1">
            <a:spLocks/>
          </p:cNvSpPr>
          <p:nvPr/>
        </p:nvSpPr>
        <p:spPr>
          <a:xfrm>
            <a:off x="11055375" y="1802524"/>
            <a:ext cx="3142593" cy="265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T Sans"/>
              <a:buNone/>
              <a:defRPr sz="1400" b="0" i="0" u="none" strike="noStrike" cap="none">
                <a:solidFill>
                  <a:schemeClr val="dk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algn="l"/>
            <a:r>
              <a:rPr lang="en-US" sz="1200" dirty="0">
                <a:latin typeface="Montserrat" panose="00000500000000000000" pitchFamily="2" charset="0"/>
              </a:rPr>
              <a:t>NoSQL (Not Only SQL) databases are </a:t>
            </a:r>
          </a:p>
          <a:p>
            <a:pPr algn="l"/>
            <a:r>
              <a:rPr lang="en-US" sz="1200" dirty="0">
                <a:latin typeface="Montserrat" panose="00000500000000000000" pitchFamily="2" charset="0"/>
              </a:rPr>
              <a:t>designed to handle unstructured, </a:t>
            </a:r>
          </a:p>
          <a:p>
            <a:pPr algn="l"/>
            <a:r>
              <a:rPr lang="en-US" sz="1200" dirty="0">
                <a:latin typeface="Montserrat" panose="00000500000000000000" pitchFamily="2" charset="0"/>
              </a:rPr>
              <a:t>semi-structured, and structured </a:t>
            </a:r>
          </a:p>
          <a:p>
            <a:pPr algn="l"/>
            <a:r>
              <a:rPr lang="en-US" sz="1200" dirty="0">
                <a:latin typeface="Montserrat" panose="00000500000000000000" pitchFamily="2" charset="0"/>
              </a:rPr>
              <a:t>data. They are flexible and scalable, </a:t>
            </a:r>
          </a:p>
          <a:p>
            <a:pPr algn="l"/>
            <a:r>
              <a:rPr lang="en-US" sz="1200" dirty="0">
                <a:latin typeface="Montserrat" panose="00000500000000000000" pitchFamily="2" charset="0"/>
              </a:rPr>
              <a:t>making them suitable for handling </a:t>
            </a:r>
          </a:p>
          <a:p>
            <a:pPr algn="l"/>
            <a:r>
              <a:rPr lang="en-US" sz="1200" dirty="0">
                <a:latin typeface="Montserrat" panose="00000500000000000000" pitchFamily="2" charset="0"/>
              </a:rPr>
              <a:t>large volumes of data. Examples</a:t>
            </a:r>
          </a:p>
          <a:p>
            <a:pPr algn="l"/>
            <a:r>
              <a:rPr lang="en-US" sz="1200" dirty="0">
                <a:latin typeface="Montserrat" panose="00000500000000000000" pitchFamily="2" charset="0"/>
              </a:rPr>
              <a:t>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MongoDB (document-oriented)</a:t>
            </a:r>
          </a:p>
          <a:p>
            <a:pPr algn="l">
              <a:buFont typeface="Arial" panose="020B0604020202020204" pitchFamily="34" charset="0"/>
              <a:buChar char="•"/>
            </a:pPr>
            <a:r>
              <a:rPr lang="en-US" sz="1200" dirty="0">
                <a:latin typeface="Montserrat" panose="00000500000000000000" pitchFamily="2" charset="0"/>
              </a:rPr>
              <a:t>Cassandra (column-family)</a:t>
            </a:r>
          </a:p>
          <a:p>
            <a:pPr algn="l">
              <a:buFont typeface="Arial" panose="020B0604020202020204" pitchFamily="34" charset="0"/>
              <a:buChar char="•"/>
            </a:pPr>
            <a:r>
              <a:rPr lang="en-US" sz="1200" dirty="0">
                <a:latin typeface="Montserrat" panose="00000500000000000000" pitchFamily="2" charset="0"/>
              </a:rPr>
              <a:t>Redis (key-value)</a:t>
            </a:r>
          </a:p>
          <a:p>
            <a:pPr algn="l">
              <a:buFont typeface="Arial" panose="020B0604020202020204" pitchFamily="34" charset="0"/>
              <a:buChar char="•"/>
            </a:pPr>
            <a:r>
              <a:rPr lang="en-US" sz="1200" dirty="0">
                <a:latin typeface="Montserrat" panose="00000500000000000000" pitchFamily="2" charset="0"/>
              </a:rPr>
              <a:t>Elasticsearch (search-oriented)</a:t>
            </a:r>
          </a:p>
        </p:txBody>
      </p:sp>
      <p:grpSp>
        <p:nvGrpSpPr>
          <p:cNvPr id="2" name="Google Shape;3865;p116">
            <a:extLst>
              <a:ext uri="{FF2B5EF4-FFF2-40B4-BE49-F238E27FC236}">
                <a16:creationId xmlns:a16="http://schemas.microsoft.com/office/drawing/2014/main" id="{832752A7-7E45-98E2-D6A7-F7730A3CDF2E}"/>
              </a:ext>
            </a:extLst>
          </p:cNvPr>
          <p:cNvGrpSpPr/>
          <p:nvPr/>
        </p:nvGrpSpPr>
        <p:grpSpPr>
          <a:xfrm>
            <a:off x="6611652" y="1772032"/>
            <a:ext cx="809645" cy="537909"/>
            <a:chOff x="1082550" y="590325"/>
            <a:chExt cx="586954" cy="389958"/>
          </a:xfrm>
        </p:grpSpPr>
        <p:sp>
          <p:nvSpPr>
            <p:cNvPr id="3" name="Google Shape;3866;p116">
              <a:extLst>
                <a:ext uri="{FF2B5EF4-FFF2-40B4-BE49-F238E27FC236}">
                  <a16:creationId xmlns:a16="http://schemas.microsoft.com/office/drawing/2014/main" id="{20530076-C436-D28D-2476-FB2EF78DAD7B}"/>
                </a:ext>
              </a:extLst>
            </p:cNvPr>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67;p116">
              <a:extLst>
                <a:ext uri="{FF2B5EF4-FFF2-40B4-BE49-F238E27FC236}">
                  <a16:creationId xmlns:a16="http://schemas.microsoft.com/office/drawing/2014/main" id="{39FD5C19-1B6F-B752-052E-1DD6C2DA341E}"/>
                </a:ext>
              </a:extLst>
            </p:cNvPr>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68;p116">
            <a:extLst>
              <a:ext uri="{FF2B5EF4-FFF2-40B4-BE49-F238E27FC236}">
                <a16:creationId xmlns:a16="http://schemas.microsoft.com/office/drawing/2014/main" id="{5571851D-19C4-5C3A-0F5D-024230DD995D}"/>
              </a:ext>
            </a:extLst>
          </p:cNvPr>
          <p:cNvGrpSpPr/>
          <p:nvPr/>
        </p:nvGrpSpPr>
        <p:grpSpPr>
          <a:xfrm>
            <a:off x="7360408" y="3015703"/>
            <a:ext cx="761142" cy="252794"/>
            <a:chOff x="1725115" y="1291147"/>
            <a:chExt cx="519090" cy="172403"/>
          </a:xfrm>
        </p:grpSpPr>
        <p:sp>
          <p:nvSpPr>
            <p:cNvPr id="6" name="Google Shape;3869;p116">
              <a:extLst>
                <a:ext uri="{FF2B5EF4-FFF2-40B4-BE49-F238E27FC236}">
                  <a16:creationId xmlns:a16="http://schemas.microsoft.com/office/drawing/2014/main" id="{50891566-5367-150D-F49D-281C622BF6C7}"/>
                </a:ext>
              </a:extLst>
            </p:cNvPr>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70;p116">
              <a:extLst>
                <a:ext uri="{FF2B5EF4-FFF2-40B4-BE49-F238E27FC236}">
                  <a16:creationId xmlns:a16="http://schemas.microsoft.com/office/drawing/2014/main" id="{E5B50BF4-9774-9C9C-6FEE-8844846D7B5F}"/>
                </a:ext>
              </a:extLst>
            </p:cNvPr>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71;p116">
              <a:extLst>
                <a:ext uri="{FF2B5EF4-FFF2-40B4-BE49-F238E27FC236}">
                  <a16:creationId xmlns:a16="http://schemas.microsoft.com/office/drawing/2014/main" id="{6F20D090-A2E7-9D2A-9C12-094F2C2A2AFE}"/>
                </a:ext>
              </a:extLst>
            </p:cNvPr>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901;p116">
            <a:extLst>
              <a:ext uri="{FF2B5EF4-FFF2-40B4-BE49-F238E27FC236}">
                <a16:creationId xmlns:a16="http://schemas.microsoft.com/office/drawing/2014/main" id="{ADC94953-F426-202D-1CB1-457A21F5F722}"/>
              </a:ext>
            </a:extLst>
          </p:cNvPr>
          <p:cNvGrpSpPr/>
          <p:nvPr/>
        </p:nvGrpSpPr>
        <p:grpSpPr>
          <a:xfrm>
            <a:off x="3587275" y="1841361"/>
            <a:ext cx="1889100" cy="146100"/>
            <a:chOff x="2432300" y="1490925"/>
            <a:chExt cx="1889100" cy="146100"/>
          </a:xfrm>
        </p:grpSpPr>
        <p:sp>
          <p:nvSpPr>
            <p:cNvPr id="45" name="Google Shape;3902;p116">
              <a:extLst>
                <a:ext uri="{FF2B5EF4-FFF2-40B4-BE49-F238E27FC236}">
                  <a16:creationId xmlns:a16="http://schemas.microsoft.com/office/drawing/2014/main" id="{3100EA46-F403-E51C-E3F0-557B5659B1A3}"/>
                </a:ext>
              </a:extLst>
            </p:cNvPr>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903;p116">
              <a:extLst>
                <a:ext uri="{FF2B5EF4-FFF2-40B4-BE49-F238E27FC236}">
                  <a16:creationId xmlns:a16="http://schemas.microsoft.com/office/drawing/2014/main" id="{F9BA0EA2-7862-56AF-97D8-A05DBB73D6DB}"/>
                </a:ext>
              </a:extLst>
            </p:cNvPr>
            <p:cNvGrpSpPr/>
            <p:nvPr/>
          </p:nvGrpSpPr>
          <p:grpSpPr>
            <a:xfrm rot="10800000" flipH="1">
              <a:off x="2497649" y="1516972"/>
              <a:ext cx="429322" cy="93999"/>
              <a:chOff x="5795037" y="809024"/>
              <a:chExt cx="431653" cy="94500"/>
            </a:xfrm>
          </p:grpSpPr>
          <p:sp>
            <p:nvSpPr>
              <p:cNvPr id="47" name="Google Shape;3904;p116">
                <a:extLst>
                  <a:ext uri="{FF2B5EF4-FFF2-40B4-BE49-F238E27FC236}">
                    <a16:creationId xmlns:a16="http://schemas.microsoft.com/office/drawing/2014/main" id="{BDB0F994-A7F3-00DB-ED46-30160A114BD5}"/>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05;p116">
                <a:extLst>
                  <a:ext uri="{FF2B5EF4-FFF2-40B4-BE49-F238E27FC236}">
                    <a16:creationId xmlns:a16="http://schemas.microsoft.com/office/drawing/2014/main" id="{B196A39F-8755-2BFA-BB37-B7537327CD7D}"/>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06;p116">
                <a:extLst>
                  <a:ext uri="{FF2B5EF4-FFF2-40B4-BE49-F238E27FC236}">
                    <a16:creationId xmlns:a16="http://schemas.microsoft.com/office/drawing/2014/main" id="{33355B67-A867-1200-ADF7-4C97E0BE1671}"/>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3860;p116">
            <a:extLst>
              <a:ext uri="{FF2B5EF4-FFF2-40B4-BE49-F238E27FC236}">
                <a16:creationId xmlns:a16="http://schemas.microsoft.com/office/drawing/2014/main" id="{4ED0D9FE-1DD1-AFDE-C4BF-00F96E4280DA}"/>
              </a:ext>
            </a:extLst>
          </p:cNvPr>
          <p:cNvSpPr txBox="1">
            <a:spLocks noGrp="1"/>
          </p:cNvSpPr>
          <p:nvPr>
            <p:ph type="title"/>
          </p:nvPr>
        </p:nvSpPr>
        <p:spPr>
          <a:xfrm>
            <a:off x="2623459" y="1947641"/>
            <a:ext cx="4256314" cy="203652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6600" dirty="0"/>
              <a:t>Thank You</a:t>
            </a:r>
            <a:endParaRPr sz="6600" dirty="0"/>
          </a:p>
        </p:txBody>
      </p:sp>
      <p:pic>
        <p:nvPicPr>
          <p:cNvPr id="58" name="Picture 57" descr="A close-up of a circuit board&#10;&#10;Description automatically generated">
            <a:extLst>
              <a:ext uri="{FF2B5EF4-FFF2-40B4-BE49-F238E27FC236}">
                <a16:creationId xmlns:a16="http://schemas.microsoft.com/office/drawing/2014/main" id="{F5DA4EF0-8394-C4BA-BC67-1F6A9C6371E9}"/>
              </a:ext>
            </a:extLst>
          </p:cNvPr>
          <p:cNvPicPr>
            <a:picLocks noChangeAspect="1"/>
          </p:cNvPicPr>
          <p:nvPr/>
        </p:nvPicPr>
        <p:blipFill>
          <a:blip r:embed="rId4"/>
          <a:stretch>
            <a:fillRect/>
          </a:stretch>
        </p:blipFill>
        <p:spPr>
          <a:xfrm>
            <a:off x="5996696" y="3047004"/>
            <a:ext cx="2574108" cy="1656150"/>
          </a:xfrm>
          <a:prstGeom prst="rect">
            <a:avLst/>
          </a:prstGeom>
        </p:spPr>
      </p:pic>
    </p:spTree>
    <p:extLst>
      <p:ext uri="{BB962C8B-B14F-4D97-AF65-F5344CB8AC3E}">
        <p14:creationId xmlns:p14="http://schemas.microsoft.com/office/powerpoint/2010/main" val="25680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93"/>
                                        </p:tgtEl>
                                        <p:attrNameLst>
                                          <p:attrName>style.visibility</p:attrName>
                                        </p:attrNameLst>
                                      </p:cBhvr>
                                      <p:to>
                                        <p:strVal val="visible"/>
                                      </p:to>
                                    </p:set>
                                    <p:animEffect transition="in" filter="fade">
                                      <p:cBhvr>
                                        <p:cTn id="7" dur="1000"/>
                                        <p:tgtEl>
                                          <p:spTgt spid="2793"/>
                                        </p:tgtEl>
                                      </p:cBhvr>
                                    </p:animEffect>
                                  </p:childTnLst>
                                </p:cTn>
                              </p:par>
                              <p:par>
                                <p:cTn id="8" presetID="10" presetClass="entr" presetSubtype="0" fill="hold" nodeType="withEffect">
                                  <p:stCondLst>
                                    <p:cond delay="0"/>
                                  </p:stCondLst>
                                  <p:childTnLst>
                                    <p:set>
                                      <p:cBhvr>
                                        <p:cTn id="9" dur="1" fill="hold">
                                          <p:stCondLst>
                                            <p:cond delay="0"/>
                                          </p:stCondLst>
                                        </p:cTn>
                                        <p:tgtEl>
                                          <p:spTgt spid="2794"/>
                                        </p:tgtEl>
                                        <p:attrNameLst>
                                          <p:attrName>style.visibility</p:attrName>
                                        </p:attrNameLst>
                                      </p:cBhvr>
                                      <p:to>
                                        <p:strVal val="visible"/>
                                      </p:to>
                                    </p:set>
                                    <p:animEffect transition="in" filter="fade">
                                      <p:cBhvr>
                                        <p:cTn id="10" dur="1000"/>
                                        <p:tgtEl>
                                          <p:spTgt spid="279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400" b="1" dirty="0"/>
              <a:t>Why Use Arduino?</a:t>
            </a:r>
          </a:p>
          <a:p>
            <a:pPr marL="152400" indent="0">
              <a:buNone/>
            </a:pPr>
            <a:r>
              <a:rPr lang="en-US" sz="1400" dirty="0"/>
              <a:t>Arduino is an easy-to-use electronics platform that is suitable for all skill levels, and it offers the following benefits:</a:t>
            </a:r>
          </a:p>
          <a:p>
            <a:pPr>
              <a:buFont typeface="+mj-lt"/>
              <a:buAutoNum type="arabicPeriod"/>
            </a:pPr>
            <a:r>
              <a:rPr lang="en-US" sz="1400" b="1" dirty="0"/>
              <a:t>Easy to Use</a:t>
            </a:r>
            <a:r>
              <a:rPr lang="en-US" sz="1400" dirty="0"/>
              <a:t>: Designed for both beginners and professionals.</a:t>
            </a:r>
          </a:p>
          <a:p>
            <a:pPr>
              <a:buFont typeface="+mj-lt"/>
              <a:buAutoNum type="arabicPeriod"/>
            </a:pPr>
            <a:r>
              <a:rPr lang="en-US" sz="1400" b="1" dirty="0"/>
              <a:t>Open Source</a:t>
            </a:r>
            <a:r>
              <a:rPr lang="en-US" sz="1400" dirty="0"/>
              <a:t>: Both hardware and software are open-source, meaning anyone can use and modify them.</a:t>
            </a:r>
          </a:p>
          <a:p>
            <a:pPr>
              <a:buFont typeface="+mj-lt"/>
              <a:buAutoNum type="arabicPeriod"/>
            </a:pPr>
            <a:r>
              <a:rPr lang="en-US" sz="1400" b="1" dirty="0"/>
              <a:t>Versatile</a:t>
            </a:r>
            <a:r>
              <a:rPr lang="en-US" sz="1400" dirty="0"/>
              <a:t>: Can be used for a wide range of projects, from simple to complex ones.</a:t>
            </a:r>
          </a:p>
          <a:p>
            <a:pPr>
              <a:buFont typeface="+mj-lt"/>
              <a:buAutoNum type="arabicPeriod"/>
            </a:pPr>
            <a:r>
              <a:rPr lang="en-US" sz="1400" b="1" dirty="0"/>
              <a:t>Large Community</a:t>
            </a:r>
            <a:r>
              <a:rPr lang="en-US" sz="1400" dirty="0"/>
              <a:t>: A large community that provides support, resources, and tutorials.</a:t>
            </a:r>
          </a:p>
          <a:p>
            <a:pPr marL="0" lvl="0" indent="0" algn="l" rtl="0">
              <a:spcBef>
                <a:spcPts val="0"/>
              </a:spcBef>
              <a:spcAft>
                <a:spcPts val="0"/>
              </a:spcAft>
              <a:buNone/>
            </a:pPr>
            <a:endParaRPr lang="ar-EG" sz="1400" dirty="0">
              <a:solidFill>
                <a:schemeClr val="dk1"/>
              </a:solidFill>
            </a:endParaRPr>
          </a:p>
          <a:p>
            <a:pPr marL="152400" indent="0">
              <a:buNone/>
            </a:pPr>
            <a:r>
              <a:rPr lang="en-US" sz="1400" b="1" dirty="0"/>
              <a:t>Arduino Board Components</a:t>
            </a:r>
          </a:p>
          <a:p>
            <a:pPr>
              <a:buFont typeface="+mj-lt"/>
              <a:buAutoNum type="arabicPeriod"/>
            </a:pPr>
            <a:r>
              <a:rPr lang="en-US" sz="1400" b="1" dirty="0"/>
              <a:t>Microcontroller</a:t>
            </a:r>
            <a:r>
              <a:rPr lang="en-US" sz="1400" dirty="0"/>
              <a:t>: The "brain" of the board that executes the program.</a:t>
            </a:r>
          </a:p>
          <a:p>
            <a:pPr>
              <a:buFont typeface="+mj-lt"/>
              <a:buAutoNum type="arabicPeriod"/>
            </a:pPr>
            <a:r>
              <a:rPr lang="en-US" sz="1400" b="1" dirty="0"/>
              <a:t>Digital Pins</a:t>
            </a:r>
            <a:r>
              <a:rPr lang="en-US" sz="1400" dirty="0"/>
              <a:t>: Used for digital input and output (HIGH or LOW).</a:t>
            </a:r>
          </a:p>
          <a:p>
            <a:pPr>
              <a:buFont typeface="+mj-lt"/>
              <a:buAutoNum type="arabicPeriod"/>
            </a:pPr>
            <a:r>
              <a:rPr lang="en-US" sz="1400" b="1" dirty="0"/>
              <a:t>Analog Pins</a:t>
            </a:r>
            <a:r>
              <a:rPr lang="en-US" sz="1400" dirty="0"/>
              <a:t>: Used for reading analog signals and converting them into digital values.</a:t>
            </a:r>
          </a:p>
          <a:p>
            <a:pPr>
              <a:buFont typeface="+mj-lt"/>
              <a:buAutoNum type="arabicPeriod"/>
            </a:pPr>
            <a:r>
              <a:rPr lang="en-US" sz="1400" b="1" dirty="0"/>
              <a:t>Power Pins</a:t>
            </a:r>
            <a:r>
              <a:rPr lang="en-US" sz="1400" dirty="0"/>
              <a:t>: Used to supply power to the board and external components.</a:t>
            </a:r>
            <a:endParaRPr lang="ar-EG" sz="1400" dirty="0"/>
          </a:p>
          <a:p>
            <a:r>
              <a:rPr lang="en-US" sz="1400" b="1" dirty="0"/>
              <a:t>Arduino Code Structure</a:t>
            </a:r>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600" b="1" dirty="0"/>
              <a:t>Arduino Code Structure</a:t>
            </a:r>
          </a:p>
          <a:p>
            <a:pPr marL="152400" indent="0">
              <a:buNone/>
            </a:pPr>
            <a:r>
              <a:rPr lang="en-US" sz="1600" dirty="0"/>
              <a:t>Arduino code consists of two main functions:</a:t>
            </a:r>
          </a:p>
          <a:p>
            <a:r>
              <a:rPr lang="en-US" sz="1600" b="1" dirty="0"/>
              <a:t>setup()</a:t>
            </a:r>
          </a:p>
          <a:p>
            <a:pPr>
              <a:buFont typeface="Arial" panose="020B0604020202020204" pitchFamily="34" charset="0"/>
              <a:buChar char="•"/>
            </a:pPr>
            <a:r>
              <a:rPr lang="en-US" sz="1600" dirty="0"/>
              <a:t>Runs once at the beginning of the program.</a:t>
            </a:r>
          </a:p>
          <a:p>
            <a:pPr>
              <a:buFont typeface="Arial" panose="020B0604020202020204" pitchFamily="34" charset="0"/>
              <a:buChar char="•"/>
            </a:pPr>
            <a:r>
              <a:rPr lang="en-US" sz="1600" dirty="0"/>
              <a:t>Used to initialize the setup, such as </a:t>
            </a:r>
          </a:p>
          <a:p>
            <a:pPr marL="152400" indent="0">
              <a:buNone/>
            </a:pPr>
            <a:r>
              <a:rPr lang="en-US" sz="1600" dirty="0"/>
              <a:t>      setting pin modes.</a:t>
            </a:r>
          </a:p>
          <a:p>
            <a:pPr marL="152400" indent="0">
              <a:buNone/>
            </a:pPr>
            <a:endParaRPr lang="en-US" sz="1600" dirty="0"/>
          </a:p>
          <a:p>
            <a:pPr>
              <a:buFont typeface="+mj-lt"/>
              <a:buAutoNum type="arabicPeriod" startAt="2"/>
            </a:pPr>
            <a:r>
              <a:rPr lang="en-US" sz="1600" b="1" dirty="0"/>
              <a:t>loop()</a:t>
            </a:r>
          </a:p>
          <a:p>
            <a:pPr marL="438150" indent="-285750">
              <a:buFont typeface="Arial" panose="020B0604020202020204" pitchFamily="34" charset="0"/>
              <a:buChar char="•"/>
            </a:pPr>
            <a:r>
              <a:rPr lang="en-US" sz="1600" dirty="0"/>
              <a:t>Runs repeatedly after the setup() function.</a:t>
            </a:r>
          </a:p>
          <a:p>
            <a:pPr marL="438150" indent="-285750">
              <a:buFont typeface="Arial" panose="020B0604020202020204" pitchFamily="34" charset="0"/>
              <a:buChar char="•"/>
            </a:pPr>
            <a:r>
              <a:rPr lang="en-US" sz="1600" dirty="0"/>
              <a:t>Contains the main tasks that the program</a:t>
            </a:r>
          </a:p>
          <a:p>
            <a:pPr marL="152400" indent="0">
              <a:buNone/>
            </a:pPr>
            <a:r>
              <a:rPr lang="en-US" sz="1600" dirty="0"/>
              <a:t>      will perform.</a:t>
            </a:r>
          </a:p>
          <a:p>
            <a:pPr marL="152400" indent="0">
              <a:buNone/>
            </a:pPr>
            <a:endParaRPr lang="en-US" sz="16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code&#10;&#10;Description automatically generated">
            <a:extLst>
              <a:ext uri="{FF2B5EF4-FFF2-40B4-BE49-F238E27FC236}">
                <a16:creationId xmlns:a16="http://schemas.microsoft.com/office/drawing/2014/main" id="{35709236-9E4D-B7FB-A970-20D57AD1217E}"/>
              </a:ext>
            </a:extLst>
          </p:cNvPr>
          <p:cNvPicPr>
            <a:picLocks noChangeAspect="1"/>
          </p:cNvPicPr>
          <p:nvPr/>
        </p:nvPicPr>
        <p:blipFill rotWithShape="1">
          <a:blip r:embed="rId4"/>
          <a:srcRect l="9918" t="37705" r="12033" b="24618"/>
          <a:stretch/>
        </p:blipFill>
        <p:spPr>
          <a:xfrm>
            <a:off x="4638908" y="2370302"/>
            <a:ext cx="3538468" cy="73349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DFD8E24-9110-1BD6-A91D-4852864BA4BF}"/>
              </a:ext>
            </a:extLst>
          </p:cNvPr>
          <p:cNvPicPr>
            <a:picLocks noChangeAspect="1"/>
          </p:cNvPicPr>
          <p:nvPr/>
        </p:nvPicPr>
        <p:blipFill rotWithShape="1">
          <a:blip r:embed="rId5"/>
          <a:srcRect l="9921" t="31630" r="11951" b="26941"/>
          <a:stretch/>
        </p:blipFill>
        <p:spPr>
          <a:xfrm>
            <a:off x="4698381" y="3477418"/>
            <a:ext cx="3538468" cy="978557"/>
          </a:xfrm>
          <a:prstGeom prst="rect">
            <a:avLst/>
          </a:prstGeom>
        </p:spPr>
      </p:pic>
    </p:spTree>
    <p:extLst>
      <p:ext uri="{BB962C8B-B14F-4D97-AF65-F5344CB8AC3E}">
        <p14:creationId xmlns:p14="http://schemas.microsoft.com/office/powerpoint/2010/main" val="35672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3"/>
            <a:ext cx="7704000" cy="3494048"/>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9" y="1528845"/>
            <a:ext cx="7339240" cy="3015192"/>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Basic Arduino Functions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400" b="1" dirty="0" err="1"/>
              <a:t>pinMode</a:t>
            </a:r>
            <a:r>
              <a:rPr lang="en-US" altLang="en-US" sz="1400" dirty="0"/>
              <a:t>(</a:t>
            </a:r>
            <a:r>
              <a:rPr lang="en-US" altLang="en-US" sz="1400" b="1" dirty="0"/>
              <a:t>pin</a:t>
            </a:r>
            <a:r>
              <a:rPr lang="en-US" altLang="en-US" sz="1400" dirty="0"/>
              <a:t>, </a:t>
            </a:r>
            <a:r>
              <a:rPr lang="en-US" altLang="en-US" sz="1400" b="1" dirty="0"/>
              <a:t>mode</a:t>
            </a:r>
            <a:r>
              <a:rPr lang="en-US" altLang="en-US" sz="1400" dirty="0"/>
              <a:t>): Used to set the pin mode as input (</a:t>
            </a:r>
            <a:r>
              <a:rPr lang="en-US" altLang="en-US" sz="1400" b="1" dirty="0"/>
              <a:t>INPUT</a:t>
            </a:r>
            <a:r>
              <a:rPr lang="en-US" altLang="en-US" sz="1400" dirty="0"/>
              <a:t>) or output (</a:t>
            </a:r>
            <a:r>
              <a:rPr lang="en-US" altLang="en-US" sz="1400" b="1" dirty="0"/>
              <a:t>OUTPUT</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400" b="1" dirty="0" err="1"/>
              <a:t>digitalRead</a:t>
            </a:r>
            <a:r>
              <a:rPr lang="en-US" altLang="en-US" sz="1400" dirty="0"/>
              <a:t>(</a:t>
            </a:r>
            <a:r>
              <a:rPr lang="en-US" altLang="en-US" sz="1400" b="1" dirty="0"/>
              <a:t>pin</a:t>
            </a:r>
            <a:r>
              <a:rPr lang="en-US" altLang="en-US" sz="1400" dirty="0"/>
              <a:t>): Reads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400" b="1" dirty="0" err="1"/>
              <a:t>digitalWrite</a:t>
            </a:r>
            <a:r>
              <a:rPr lang="en-US" altLang="en-US" sz="1400" dirty="0"/>
              <a:t>(</a:t>
            </a:r>
            <a:r>
              <a:rPr lang="en-US" altLang="en-US" sz="1400" b="1" dirty="0"/>
              <a:t>pin</a:t>
            </a:r>
            <a:r>
              <a:rPr lang="en-US" altLang="en-US" sz="1400" dirty="0"/>
              <a:t>, </a:t>
            </a:r>
            <a:r>
              <a:rPr lang="en-US" altLang="en-US" sz="1400" b="1" dirty="0"/>
              <a:t>value</a:t>
            </a:r>
            <a:r>
              <a:rPr lang="en-US" altLang="en-US" sz="1400" dirty="0"/>
              <a:t>): Sets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None/>
              <a:tabLst/>
            </a:pPr>
            <a:r>
              <a:rPr lang="en-US" sz="1400" b="1" dirty="0"/>
              <a:t>Example 1 - Blinking LED</a:t>
            </a:r>
          </a:p>
          <a:p>
            <a:pPr marL="152400" indent="0">
              <a:buNone/>
            </a:pPr>
            <a:r>
              <a:rPr lang="en-US" sz="1400" b="1" dirty="0"/>
              <a:t>Objective</a:t>
            </a:r>
            <a:r>
              <a:rPr lang="en-US" sz="1400" dirty="0"/>
              <a:t>:</a:t>
            </a:r>
          </a:p>
          <a:p>
            <a:pPr marL="152400" indent="0">
              <a:buNone/>
            </a:pPr>
            <a:r>
              <a:rPr lang="en-US" sz="1400" dirty="0"/>
              <a:t>Make an LED blink on and off repeatedly.</a:t>
            </a:r>
          </a:p>
          <a:p>
            <a:pPr marL="152400" indent="0">
              <a:buNone/>
            </a:pPr>
            <a:r>
              <a:rPr lang="en-US" sz="1400" b="1" dirty="0"/>
              <a:t>Components</a:t>
            </a:r>
            <a:r>
              <a:rPr lang="en-US" sz="1400" dirty="0"/>
              <a:t>: Arduino board – LED </a:t>
            </a:r>
          </a:p>
          <a:p>
            <a:pPr marL="152400" indent="0">
              <a:buNone/>
            </a:pPr>
            <a:r>
              <a:rPr lang="en-US" sz="1400" dirty="0"/>
              <a:t>Resistor (220 ohms) – Breadboard - Jumper wires.</a:t>
            </a:r>
          </a:p>
          <a:p>
            <a:pPr marL="152400" indent="0">
              <a:buNone/>
            </a:pPr>
            <a:r>
              <a:rPr lang="en-US" sz="1400" b="1" dirty="0"/>
              <a:t>Steps:</a:t>
            </a:r>
          </a:p>
          <a:p>
            <a:r>
              <a:rPr lang="en-US" sz="1200" dirty="0"/>
              <a:t>Connect the </a:t>
            </a:r>
            <a:r>
              <a:rPr lang="en-US" sz="1200" b="1" dirty="0"/>
              <a:t>LED</a:t>
            </a:r>
            <a:r>
              <a:rPr lang="en-US" sz="1200" dirty="0"/>
              <a:t> to a </a:t>
            </a:r>
            <a:r>
              <a:rPr lang="en-US" sz="1200" b="1" dirty="0"/>
              <a:t>digital pin</a:t>
            </a:r>
            <a:r>
              <a:rPr lang="en-US" sz="1200" dirty="0"/>
              <a:t> (pin 13) </a:t>
            </a:r>
          </a:p>
          <a:p>
            <a:r>
              <a:rPr lang="en-US" sz="1200" dirty="0"/>
              <a:t>Connect the other leg of the </a:t>
            </a:r>
            <a:r>
              <a:rPr lang="en-US" sz="1200" b="1" dirty="0"/>
              <a:t>LED</a:t>
            </a:r>
            <a:r>
              <a:rPr lang="en-US" sz="1200" dirty="0"/>
              <a:t> to ground (</a:t>
            </a:r>
            <a:r>
              <a:rPr lang="en-US" sz="1200" b="1" dirty="0"/>
              <a:t>GND</a:t>
            </a:r>
            <a:r>
              <a:rPr lang="en-US" sz="1200" dirty="0"/>
              <a:t>).</a:t>
            </a:r>
          </a:p>
          <a:p>
            <a:r>
              <a:rPr lang="en-US" sz="1200" dirty="0"/>
              <a:t>Upload the following code to the Arduino.</a:t>
            </a:r>
          </a:p>
          <a:p>
            <a:endParaRPr 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ctr"/>
            <a:r>
              <a:rPr lang="en-US" sz="2400" dirty="0">
                <a:solidFill>
                  <a:schemeClr val="bg1"/>
                </a:solidFill>
              </a:rPr>
              <a:t>Arduino Overview and Programming Guide</a:t>
            </a:r>
          </a:p>
        </p:txBody>
      </p:sp>
      <p:pic>
        <p:nvPicPr>
          <p:cNvPr id="4" name="Picture 3">
            <a:extLst>
              <a:ext uri="{FF2B5EF4-FFF2-40B4-BE49-F238E27FC236}">
                <a16:creationId xmlns:a16="http://schemas.microsoft.com/office/drawing/2014/main" id="{59D3EF84-5E7E-21BC-57AF-A15CDAD1A4D8}"/>
              </a:ext>
            </a:extLst>
          </p:cNvPr>
          <p:cNvPicPr>
            <a:picLocks noChangeAspect="1"/>
          </p:cNvPicPr>
          <p:nvPr/>
        </p:nvPicPr>
        <p:blipFill rotWithShape="1">
          <a:blip r:embed="rId4"/>
          <a:srcRect l="10383" t="23225" r="11400" b="19629"/>
          <a:stretch/>
        </p:blipFill>
        <p:spPr>
          <a:xfrm>
            <a:off x="4372340" y="2474789"/>
            <a:ext cx="3947187" cy="2071102"/>
          </a:xfrm>
          <a:prstGeom prst="rect">
            <a:avLst/>
          </a:prstGeom>
        </p:spPr>
      </p:pic>
    </p:spTree>
    <p:extLst>
      <p:ext uri="{BB962C8B-B14F-4D97-AF65-F5344CB8AC3E}">
        <p14:creationId xmlns:p14="http://schemas.microsoft.com/office/powerpoint/2010/main" val="18979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685259" y="258973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2"/>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latin typeface="Darker Grotesque" panose="020B0604020202020204" charset="0"/>
              </a:rPr>
              <a:t>Project: </a:t>
            </a:r>
            <a:r>
              <a:rPr lang="en-US" sz="2000" dirty="0">
                <a:solidFill>
                  <a:schemeClr val="bg1"/>
                </a:solidFill>
                <a:latin typeface="Darker Grotesque" panose="020B0604020202020204" charset="0"/>
              </a:rPr>
              <a:t>Smoke and Gas Detection</a:t>
            </a:r>
            <a:endParaRPr lang="en-US" sz="1800" b="1" dirty="0">
              <a:solidFill>
                <a:schemeClr val="bg1"/>
              </a:solidFill>
              <a:latin typeface="Darker Grotesque" panose="020B0604020202020204" charset="0"/>
            </a:endParaRP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4652313"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5746824" y="366641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dirty="0">
                <a:solidFill>
                  <a:schemeClr val="bg1"/>
                </a:solidFill>
              </a:rPr>
              <a:t>LCD display</a:t>
            </a:r>
            <a:endParaRPr lang="en-US" dirty="0">
              <a:solidFill>
                <a:schemeClr val="bg1"/>
              </a:solidFill>
            </a:endParaRP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5740146"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dirty="0">
                <a:solidFill>
                  <a:schemeClr val="bg1"/>
                </a:solidFill>
              </a:rPr>
              <a:t>MQ135 Gas Sensor</a:t>
            </a:r>
            <a:endParaRPr lang="en-US" dirty="0">
              <a:solidFill>
                <a:schemeClr val="bg1"/>
              </a:solidFill>
            </a:endParaRP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2132301"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Arduino Uno</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4657849" y="366641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043326"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745478" y="2627105"/>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5360001" y="3786512"/>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5402278" y="2627105"/>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7" name="Picture 1106">
            <a:extLst>
              <a:ext uri="{FF2B5EF4-FFF2-40B4-BE49-F238E27FC236}">
                <a16:creationId xmlns:a16="http://schemas.microsoft.com/office/drawing/2014/main" id="{C7C968CF-A106-9617-2C02-DE7D5B514FD1}"/>
              </a:ext>
            </a:extLst>
          </p:cNvPr>
          <p:cNvPicPr>
            <a:picLocks noChangeAspect="1"/>
          </p:cNvPicPr>
          <p:nvPr/>
        </p:nvPicPr>
        <p:blipFill>
          <a:blip r:embed="rId4"/>
          <a:srcRect/>
          <a:stretch/>
        </p:blipFill>
        <p:spPr>
          <a:xfrm>
            <a:off x="5805640" y="3918340"/>
            <a:ext cx="873300" cy="654974"/>
          </a:xfrm>
          <a:prstGeom prst="rect">
            <a:avLst/>
          </a:prstGeom>
        </p:spPr>
      </p:pic>
      <p:sp>
        <p:nvSpPr>
          <p:cNvPr id="3" name="Google Shape;1123;p68">
            <a:extLst>
              <a:ext uri="{FF2B5EF4-FFF2-40B4-BE49-F238E27FC236}">
                <a16:creationId xmlns:a16="http://schemas.microsoft.com/office/drawing/2014/main" id="{526B967C-5537-A885-5DB8-FA154630DE81}"/>
              </a:ext>
            </a:extLst>
          </p:cNvPr>
          <p:cNvSpPr txBox="1">
            <a:spLocks/>
          </p:cNvSpPr>
          <p:nvPr/>
        </p:nvSpPr>
        <p:spPr>
          <a:xfrm>
            <a:off x="726809" y="1411510"/>
            <a:ext cx="7581423" cy="877705"/>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3000"/>
              <a:buFont typeface="Darker Grotesque"/>
              <a:buNone/>
              <a:defRPr sz="3000" b="0" i="0" u="none" strike="noStrike" cap="none">
                <a:solidFill>
                  <a:schemeClr val="dk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lt1"/>
              </a:buClr>
              <a:buSzPts val="3000"/>
              <a:buFont typeface="Darker Grotesque"/>
              <a:buNone/>
              <a:defRPr sz="30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3000"/>
              <a:buFont typeface="Darker Grotesque"/>
              <a:buNone/>
              <a:defRPr sz="30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3000"/>
              <a:buFont typeface="Darker Grotesque"/>
              <a:buNone/>
              <a:defRPr sz="30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3000"/>
              <a:buFont typeface="Darker Grotesque"/>
              <a:buNone/>
              <a:defRPr sz="30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3000"/>
              <a:buFont typeface="Darker Grotesque"/>
              <a:buNone/>
              <a:defRPr sz="30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3000"/>
              <a:buFont typeface="Darker Grotesque"/>
              <a:buNone/>
              <a:defRPr sz="30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3000"/>
              <a:buFont typeface="Darker Grotesque"/>
              <a:buNone/>
              <a:defRPr sz="30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3000"/>
              <a:buFont typeface="Darker Grotesque"/>
              <a:buNone/>
              <a:defRPr sz="3000" b="0" i="0" u="none" strike="noStrike" cap="none">
                <a:solidFill>
                  <a:schemeClr val="lt1"/>
                </a:solidFill>
                <a:latin typeface="Darker Grotesque"/>
                <a:ea typeface="Darker Grotesque"/>
                <a:cs typeface="Darker Grotesque"/>
                <a:sym typeface="Darker Grotesque"/>
              </a:defRPr>
            </a:lvl9pPr>
          </a:lstStyle>
          <a:p>
            <a:pPr marL="0" indent="0" eaLnBrk="0" fontAlgn="base" hangingPunct="0">
              <a:spcBef>
                <a:spcPct val="0"/>
              </a:spcBef>
              <a:spcAft>
                <a:spcPct val="0"/>
              </a:spcAft>
              <a:buClrTx/>
              <a:buSzTx/>
              <a:buFontTx/>
              <a:buNone/>
            </a:pPr>
            <a:r>
              <a:rPr lang="en-US" sz="1600" dirty="0"/>
              <a:t>This project automatically detects gas and smoke leakage, issues an alarm and real-time gas levels on an LCD, The system uses an </a:t>
            </a:r>
            <a:r>
              <a:rPr lang="en-US" sz="1600" b="1" dirty="0"/>
              <a:t>Arduino</a:t>
            </a:r>
            <a:r>
              <a:rPr lang="en-US" sz="1600" dirty="0"/>
              <a:t> to read data from </a:t>
            </a:r>
            <a:r>
              <a:rPr lang="en-US" sz="1600" b="1" dirty="0"/>
              <a:t>MQ135 Gas Sensor</a:t>
            </a:r>
            <a:r>
              <a:rPr lang="en-US" sz="1600" dirty="0"/>
              <a:t>, An </a:t>
            </a:r>
            <a:r>
              <a:rPr lang="en-US" sz="1600" b="1" dirty="0"/>
              <a:t>LCD display</a:t>
            </a:r>
            <a:r>
              <a:rPr lang="en-US" sz="1600" dirty="0"/>
              <a:t> to show real-time gas levels, and </a:t>
            </a:r>
            <a:r>
              <a:rPr lang="en-US" sz="1600" b="1" dirty="0"/>
              <a:t>Buzzer</a:t>
            </a:r>
            <a:r>
              <a:rPr lang="en-US" sz="1600" dirty="0"/>
              <a:t> for the alarm.</a:t>
            </a:r>
            <a:endParaRPr lang="en-US" altLang="en-US" sz="1600" dirty="0"/>
          </a:p>
        </p:txBody>
      </p:sp>
      <p:pic>
        <p:nvPicPr>
          <p:cNvPr id="6" name="Picture 5" descr="A blue circuit board with many different components&#10;&#10;Description automatically generated">
            <a:extLst>
              <a:ext uri="{FF2B5EF4-FFF2-40B4-BE49-F238E27FC236}">
                <a16:creationId xmlns:a16="http://schemas.microsoft.com/office/drawing/2014/main" id="{9FBC136D-BE0F-0D2C-160C-9C3ED281ED28}"/>
              </a:ext>
            </a:extLst>
          </p:cNvPr>
          <p:cNvPicPr>
            <a:picLocks noChangeAspect="1"/>
          </p:cNvPicPr>
          <p:nvPr/>
        </p:nvPicPr>
        <p:blipFill>
          <a:blip r:embed="rId5"/>
          <a:stretch>
            <a:fillRect/>
          </a:stretch>
        </p:blipFill>
        <p:spPr>
          <a:xfrm>
            <a:off x="2122084" y="2919608"/>
            <a:ext cx="1110568" cy="786941"/>
          </a:xfrm>
          <a:prstGeom prst="rect">
            <a:avLst/>
          </a:prstGeom>
        </p:spPr>
      </p:pic>
      <p:pic>
        <p:nvPicPr>
          <p:cNvPr id="8" name="Picture 7" descr="A gas sensor with a grey filter&#10;&#10;Description automatically generated">
            <a:extLst>
              <a:ext uri="{FF2B5EF4-FFF2-40B4-BE49-F238E27FC236}">
                <a16:creationId xmlns:a16="http://schemas.microsoft.com/office/drawing/2014/main" id="{58A5A44D-340B-BECE-60FC-F8C1499E8812}"/>
              </a:ext>
            </a:extLst>
          </p:cNvPr>
          <p:cNvPicPr>
            <a:picLocks noChangeAspect="1"/>
          </p:cNvPicPr>
          <p:nvPr/>
        </p:nvPicPr>
        <p:blipFill>
          <a:blip r:embed="rId6"/>
          <a:stretch>
            <a:fillRect/>
          </a:stretch>
        </p:blipFill>
        <p:spPr>
          <a:xfrm>
            <a:off x="5593350" y="2521878"/>
            <a:ext cx="1582399" cy="1582399"/>
          </a:xfrm>
          <a:prstGeom prst="rect">
            <a:avLst/>
          </a:prstGeom>
        </p:spPr>
      </p:pic>
      <p:sp>
        <p:nvSpPr>
          <p:cNvPr id="12" name="Google Shape;1135;p68">
            <a:extLst>
              <a:ext uri="{FF2B5EF4-FFF2-40B4-BE49-F238E27FC236}">
                <a16:creationId xmlns:a16="http://schemas.microsoft.com/office/drawing/2014/main" id="{3D09BC81-509D-285A-3F2E-34D31B6FB6FB}"/>
              </a:ext>
            </a:extLst>
          </p:cNvPr>
          <p:cNvSpPr/>
          <p:nvPr/>
        </p:nvSpPr>
        <p:spPr>
          <a:xfrm>
            <a:off x="9576605" y="4855405"/>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32;p66">
            <a:hlinkClick r:id="" action="ppaction://noaction"/>
            <a:extLst>
              <a:ext uri="{FF2B5EF4-FFF2-40B4-BE49-F238E27FC236}">
                <a16:creationId xmlns:a16="http://schemas.microsoft.com/office/drawing/2014/main" id="{0885C873-928D-58AD-1F1A-0EEF20F5526C}"/>
              </a:ext>
            </a:extLst>
          </p:cNvPr>
          <p:cNvSpPr txBox="1">
            <a:spLocks/>
          </p:cNvSpPr>
          <p:nvPr/>
        </p:nvSpPr>
        <p:spPr>
          <a:xfrm>
            <a:off x="2115123" y="378462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dirty="0">
                <a:solidFill>
                  <a:schemeClr val="bg1"/>
                </a:solidFill>
              </a:rPr>
              <a:t>Buzzer</a:t>
            </a:r>
            <a:endParaRPr lang="en-US" dirty="0">
              <a:solidFill>
                <a:schemeClr val="bg1"/>
              </a:solidFill>
            </a:endParaRPr>
          </a:p>
        </p:txBody>
      </p:sp>
      <p:sp>
        <p:nvSpPr>
          <p:cNvPr id="14" name="Google Shape;1046;p66">
            <a:hlinkClick r:id="" action="ppaction://noaction"/>
            <a:extLst>
              <a:ext uri="{FF2B5EF4-FFF2-40B4-BE49-F238E27FC236}">
                <a16:creationId xmlns:a16="http://schemas.microsoft.com/office/drawing/2014/main" id="{BF14A1BD-145A-B750-A978-2C404528A164}"/>
              </a:ext>
            </a:extLst>
          </p:cNvPr>
          <p:cNvSpPr txBox="1">
            <a:spLocks/>
          </p:cNvSpPr>
          <p:nvPr/>
        </p:nvSpPr>
        <p:spPr>
          <a:xfrm>
            <a:off x="1026148" y="378462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grpSp>
        <p:nvGrpSpPr>
          <p:cNvPr id="15" name="Google Shape;1051;p66">
            <a:extLst>
              <a:ext uri="{FF2B5EF4-FFF2-40B4-BE49-F238E27FC236}">
                <a16:creationId xmlns:a16="http://schemas.microsoft.com/office/drawing/2014/main" id="{108191D0-639B-C401-7624-A01838D3328C}"/>
              </a:ext>
            </a:extLst>
          </p:cNvPr>
          <p:cNvGrpSpPr/>
          <p:nvPr/>
        </p:nvGrpSpPr>
        <p:grpSpPr>
          <a:xfrm flipH="1">
            <a:off x="1728300" y="3904722"/>
            <a:ext cx="337856" cy="93999"/>
            <a:chOff x="5963614" y="809024"/>
            <a:chExt cx="339690" cy="94500"/>
          </a:xfrm>
        </p:grpSpPr>
        <p:sp>
          <p:nvSpPr>
            <p:cNvPr id="16" name="Google Shape;1052;p66">
              <a:extLst>
                <a:ext uri="{FF2B5EF4-FFF2-40B4-BE49-F238E27FC236}">
                  <a16:creationId xmlns:a16="http://schemas.microsoft.com/office/drawing/2014/main" id="{222C0F54-0B35-143D-D89E-556EA65F4222}"/>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3;p66">
              <a:extLst>
                <a:ext uri="{FF2B5EF4-FFF2-40B4-BE49-F238E27FC236}">
                  <a16:creationId xmlns:a16="http://schemas.microsoft.com/office/drawing/2014/main" id="{16522A7B-F50F-DD84-6030-5E3B9D78E88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descr="A black round object with a hole&#10;&#10;Description automatically generated">
            <a:extLst>
              <a:ext uri="{FF2B5EF4-FFF2-40B4-BE49-F238E27FC236}">
                <a16:creationId xmlns:a16="http://schemas.microsoft.com/office/drawing/2014/main" id="{AFADFFF4-0178-4D89-E65C-44E152FE3AFB}"/>
              </a:ext>
            </a:extLst>
          </p:cNvPr>
          <p:cNvPicPr>
            <a:picLocks noChangeAspect="1"/>
          </p:cNvPicPr>
          <p:nvPr/>
        </p:nvPicPr>
        <p:blipFill>
          <a:blip r:embed="rId7"/>
          <a:stretch>
            <a:fillRect/>
          </a:stretch>
        </p:blipFill>
        <p:spPr>
          <a:xfrm>
            <a:off x="2073902" y="3984448"/>
            <a:ext cx="823818" cy="823818"/>
          </a:xfrm>
          <a:prstGeom prst="rect">
            <a:avLst/>
          </a:prstGeom>
        </p:spPr>
      </p:pic>
    </p:spTree>
    <p:extLst>
      <p:ext uri="{BB962C8B-B14F-4D97-AF65-F5344CB8AC3E}">
        <p14:creationId xmlns:p14="http://schemas.microsoft.com/office/powerpoint/2010/main" val="19811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l" rtl="0">
              <a:spcBef>
                <a:spcPts val="0"/>
              </a:spcBef>
              <a:spcAft>
                <a:spcPts val="0"/>
              </a:spcAft>
            </a:pPr>
            <a:r>
              <a:rPr lang="en-US" sz="1800" b="0" i="0" dirty="0" err="1">
                <a:solidFill>
                  <a:srgbClr val="F1F0FF"/>
                </a:solidFill>
                <a:effectLst/>
                <a:latin typeface="Arial" panose="020B0604020202020204" pitchFamily="34" charset="0"/>
                <a:ea typeface="Arial" panose="020B0604020202020204" pitchFamily="34" charset="0"/>
                <a:cs typeface="Arial" panose="020B0604020202020204" pitchFamily="34" charset="0"/>
              </a:rPr>
              <a:t>Ardiuno</a:t>
            </a:r>
            <a:r>
              <a:rPr lang="en-US" sz="1800" b="0" i="0" dirty="0">
                <a:solidFill>
                  <a:srgbClr val="F1F0FF"/>
                </a:solidFill>
                <a:effectLst/>
                <a:latin typeface="Arial" panose="020B0604020202020204" pitchFamily="34" charset="0"/>
                <a:ea typeface="Arial" panose="020B0604020202020204" pitchFamily="34" charset="0"/>
                <a:cs typeface="Arial" panose="020B0604020202020204" pitchFamily="34" charset="0"/>
              </a:rPr>
              <a:t> Uno</a:t>
            </a:r>
            <a:endParaRPr lang="en-US" dirty="0">
              <a:effectLst/>
            </a:endParaRP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4"/>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sp>
        <p:nvSpPr>
          <p:cNvPr id="5" name="TextBox 4">
            <a:extLst>
              <a:ext uri="{FF2B5EF4-FFF2-40B4-BE49-F238E27FC236}">
                <a16:creationId xmlns:a16="http://schemas.microsoft.com/office/drawing/2014/main" id="{959D792D-0A7D-BA3C-15B3-7DCC51217381}"/>
              </a:ext>
            </a:extLst>
          </p:cNvPr>
          <p:cNvSpPr txBox="1"/>
          <p:nvPr/>
        </p:nvSpPr>
        <p:spPr>
          <a:xfrm>
            <a:off x="408270" y="1051381"/>
            <a:ext cx="9163050"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menu </a:t>
            </a:r>
          </a:p>
          <a:p>
            <a:r>
              <a:rPr lang="en-US" b="0" i="0" dirty="0">
                <a:solidFill>
                  <a:schemeClr val="bg1"/>
                </a:solidFill>
                <a:effectLst/>
                <a:latin typeface="Helvetica" panose="020B0604020202020204" pitchFamily="34" charset="0"/>
              </a:rPr>
              <a:t>(in my case it’s the</a:t>
            </a:r>
            <a:r>
              <a:rPr lang="en-US" b="1" i="0" dirty="0">
                <a:solidFill>
                  <a:schemeClr val="bg1"/>
                </a:solidFill>
                <a:effectLst/>
                <a:latin typeface="Helvetica" panose="020B0604020202020204" pitchFamily="34" charset="0"/>
              </a:rPr>
              <a:t> Arduino Uno</a:t>
            </a:r>
            <a:r>
              <a:rPr lang="en-US" b="0" i="0" dirty="0">
                <a:solidFill>
                  <a:schemeClr val="bg1"/>
                </a:solidFill>
                <a:effectLst/>
                <a:latin typeface="Helvetica" panose="020B0604020202020204" pitchFamily="34" charset="0"/>
              </a:rPr>
              <a:t>)</a:t>
            </a:r>
            <a:endParaRPr lang="en-US" dirty="0">
              <a:solidFill>
                <a:schemeClr val="bg1"/>
              </a:solidFill>
            </a:endParaRPr>
          </a:p>
        </p:txBody>
      </p:sp>
      <p:sp>
        <p:nvSpPr>
          <p:cNvPr id="12" name="TextBox 11">
            <a:extLst>
              <a:ext uri="{FF2B5EF4-FFF2-40B4-BE49-F238E27FC236}">
                <a16:creationId xmlns:a16="http://schemas.microsoft.com/office/drawing/2014/main" id="{20F60E08-25D0-D324-F6B3-CA28DC334B5A}"/>
              </a:ext>
            </a:extLst>
          </p:cNvPr>
          <p:cNvSpPr txBox="1"/>
          <p:nvPr/>
        </p:nvSpPr>
        <p:spPr>
          <a:xfrm>
            <a:off x="686342" y="1708211"/>
            <a:ext cx="2853718" cy="1600438"/>
          </a:xfrm>
          <a:prstGeom prst="rect">
            <a:avLst/>
          </a:prstGeom>
          <a:noFill/>
        </p:spPr>
        <p:txBody>
          <a:bodyPr wrap="square">
            <a:spAutoFit/>
          </a:bodyPr>
          <a:lstStyle/>
          <a:p>
            <a:pPr algn="l"/>
            <a:r>
              <a:rPr lang="en-US" b="0" i="0" dirty="0">
                <a:solidFill>
                  <a:schemeClr val="bg1"/>
                </a:solidFill>
                <a:effectLst/>
                <a:latin typeface="Helvetica" panose="020B0604020202020204" pitchFamily="34" charset="0"/>
              </a:rPr>
              <a:t>Select the Port (if you don’t see the COM Port in your Arduino IDE, you need to install the </a:t>
            </a:r>
            <a:r>
              <a:rPr lang="en-US" b="0" i="0" u="none" strike="noStrike" dirty="0">
                <a:solidFill>
                  <a:schemeClr val="accent3">
                    <a:lumMod val="50000"/>
                  </a:schemeClr>
                </a:solidFill>
                <a:effectLst/>
                <a:latin typeface="Helvetica" panose="020B0604020202020204" pitchFamily="34" charset="0"/>
                <a:hlinkClick r:id="rId7">
                  <a:extLst>
                    <a:ext uri="{A12FA001-AC4F-418D-AE19-62706E023703}">
                      <ahyp:hlinkClr xmlns:ahyp="http://schemas.microsoft.com/office/drawing/2018/hyperlinkcolor" val="tx"/>
                    </a:ext>
                  </a:extLst>
                </a:hlinkClick>
              </a:rPr>
              <a:t>CP210x USB to UART Bridge VCP Drivers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16" name="Picture 15" descr="A screenshot of a computer&#10;&#10;Description automatically generated">
            <a:extLst>
              <a:ext uri="{FF2B5EF4-FFF2-40B4-BE49-F238E27FC236}">
                <a16:creationId xmlns:a16="http://schemas.microsoft.com/office/drawing/2014/main" id="{FE37467A-5DC0-61BD-5E26-E110B24BFDEE}"/>
              </a:ext>
            </a:extLst>
          </p:cNvPr>
          <p:cNvPicPr>
            <a:picLocks noChangeAspect="1"/>
          </p:cNvPicPr>
          <p:nvPr/>
        </p:nvPicPr>
        <p:blipFill>
          <a:blip r:embed="rId8"/>
          <a:stretch>
            <a:fillRect/>
          </a:stretch>
        </p:blipFill>
        <p:spPr>
          <a:xfrm>
            <a:off x="722666" y="2901746"/>
            <a:ext cx="2877951" cy="1834851"/>
          </a:xfrm>
          <a:prstGeom prst="rect">
            <a:avLst/>
          </a:prstGeom>
        </p:spPr>
      </p:pic>
      <p:pic>
        <p:nvPicPr>
          <p:cNvPr id="4" name="Picture 3">
            <a:extLst>
              <a:ext uri="{FF2B5EF4-FFF2-40B4-BE49-F238E27FC236}">
                <a16:creationId xmlns:a16="http://schemas.microsoft.com/office/drawing/2014/main" id="{25D148C6-0447-5EA2-29AF-FF014637BF44}"/>
              </a:ext>
            </a:extLst>
          </p:cNvPr>
          <p:cNvPicPr>
            <a:picLocks noChangeAspect="1"/>
          </p:cNvPicPr>
          <p:nvPr/>
        </p:nvPicPr>
        <p:blipFill>
          <a:blip r:embed="rId9"/>
          <a:stretch>
            <a:fillRect/>
          </a:stretch>
        </p:blipFill>
        <p:spPr>
          <a:xfrm>
            <a:off x="3730709" y="1452350"/>
            <a:ext cx="4838796" cy="2060335"/>
          </a:xfrm>
          <a:prstGeom prst="rect">
            <a:avLst/>
          </a:prstGeom>
        </p:spPr>
      </p:pic>
      <p:pic>
        <p:nvPicPr>
          <p:cNvPr id="6" name="Picture 5">
            <a:extLst>
              <a:ext uri="{FF2B5EF4-FFF2-40B4-BE49-F238E27FC236}">
                <a16:creationId xmlns:a16="http://schemas.microsoft.com/office/drawing/2014/main" id="{30FBBA94-2565-6428-17BB-CCC85A25EA30}"/>
              </a:ext>
            </a:extLst>
          </p:cNvPr>
          <p:cNvPicPr>
            <a:picLocks noChangeAspect="1"/>
          </p:cNvPicPr>
          <p:nvPr/>
        </p:nvPicPr>
        <p:blipFill>
          <a:blip r:embed="rId10"/>
          <a:srcRect/>
          <a:stretch/>
        </p:blipFill>
        <p:spPr>
          <a:xfrm>
            <a:off x="4024626" y="320909"/>
            <a:ext cx="1426591" cy="1010872"/>
          </a:xfrm>
          <a:prstGeom prst="rect">
            <a:avLst/>
          </a:prstGeom>
        </p:spPr>
      </p:pic>
      <p:pic>
        <p:nvPicPr>
          <p:cNvPr id="7" name="Picture 6">
            <a:extLst>
              <a:ext uri="{FF2B5EF4-FFF2-40B4-BE49-F238E27FC236}">
                <a16:creationId xmlns:a16="http://schemas.microsoft.com/office/drawing/2014/main" id="{F686368B-36C4-A265-6902-183826374704}"/>
              </a:ext>
            </a:extLst>
          </p:cNvPr>
          <p:cNvPicPr>
            <a:picLocks noChangeAspect="1"/>
          </p:cNvPicPr>
          <p:nvPr/>
        </p:nvPicPr>
        <p:blipFill>
          <a:blip r:embed="rId11"/>
          <a:srcRect/>
          <a:stretch/>
        </p:blipFill>
        <p:spPr>
          <a:xfrm>
            <a:off x="10376969" y="2138957"/>
            <a:ext cx="436801" cy="916613"/>
          </a:xfrm>
          <a:prstGeom prst="rect">
            <a:avLst/>
          </a:prstGeom>
        </p:spPr>
      </p:pic>
    </p:spTree>
    <p:extLst>
      <p:ext uri="{BB962C8B-B14F-4D97-AF65-F5344CB8AC3E}">
        <p14:creationId xmlns:p14="http://schemas.microsoft.com/office/powerpoint/2010/main" val="56057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8" name="Picture 7" descr="A circuit board with wires and a blue device&#10;&#10;Description automatically generated with medium confidence">
            <a:extLst>
              <a:ext uri="{FF2B5EF4-FFF2-40B4-BE49-F238E27FC236}">
                <a16:creationId xmlns:a16="http://schemas.microsoft.com/office/drawing/2014/main" id="{71CBEDB7-7FDC-A515-6729-AB8822876B67}"/>
              </a:ext>
            </a:extLst>
          </p:cNvPr>
          <p:cNvPicPr>
            <a:picLocks noChangeAspect="1"/>
          </p:cNvPicPr>
          <p:nvPr/>
        </p:nvPicPr>
        <p:blipFill>
          <a:blip r:embed="rId6"/>
          <a:stretch>
            <a:fillRect/>
          </a:stretch>
        </p:blipFill>
        <p:spPr>
          <a:xfrm>
            <a:off x="1760965" y="821763"/>
            <a:ext cx="5214898" cy="3600338"/>
          </a:xfrm>
          <a:prstGeom prst="rect">
            <a:avLst/>
          </a:prstGeom>
        </p:spPr>
      </p:pic>
    </p:spTree>
    <p:extLst>
      <p:ext uri="{BB962C8B-B14F-4D97-AF65-F5344CB8AC3E}">
        <p14:creationId xmlns:p14="http://schemas.microsoft.com/office/powerpoint/2010/main" val="107664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7" name="Picture 6">
            <a:extLst>
              <a:ext uri="{FF2B5EF4-FFF2-40B4-BE49-F238E27FC236}">
                <a16:creationId xmlns:a16="http://schemas.microsoft.com/office/drawing/2014/main" id="{618A7A4C-984C-AB0B-B34D-8FDC57036C14}"/>
              </a:ext>
            </a:extLst>
          </p:cNvPr>
          <p:cNvPicPr>
            <a:picLocks noChangeAspect="1"/>
          </p:cNvPicPr>
          <p:nvPr/>
        </p:nvPicPr>
        <p:blipFill>
          <a:blip r:embed="rId6"/>
          <a:srcRect t="-2714" r="9315" b="14822"/>
          <a:stretch/>
        </p:blipFill>
        <p:spPr>
          <a:xfrm>
            <a:off x="1342287" y="934844"/>
            <a:ext cx="6709716" cy="3452353"/>
          </a:xfrm>
          <a:prstGeom prst="rect">
            <a:avLst/>
          </a:prstGeom>
        </p:spPr>
      </p:pic>
    </p:spTree>
    <p:extLst>
      <p:ext uri="{BB962C8B-B14F-4D97-AF65-F5344CB8AC3E}">
        <p14:creationId xmlns:p14="http://schemas.microsoft.com/office/powerpoint/2010/main" val="370324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8">
          <a:extLst>
            <a:ext uri="{FF2B5EF4-FFF2-40B4-BE49-F238E27FC236}">
              <a16:creationId xmlns:a16="http://schemas.microsoft.com/office/drawing/2014/main" id="{68DB023D-3B44-50CF-2CB5-72381C22EE00}"/>
            </a:ext>
          </a:extLst>
        </p:cNvPr>
        <p:cNvGrpSpPr/>
        <p:nvPr/>
      </p:nvGrpSpPr>
      <p:grpSpPr>
        <a:xfrm>
          <a:off x="0" y="0"/>
          <a:ext cx="0" cy="0"/>
          <a:chOff x="0" y="0"/>
          <a:chExt cx="0" cy="0"/>
        </a:xfrm>
      </p:grpSpPr>
      <p:sp>
        <p:nvSpPr>
          <p:cNvPr id="1119" name="Google Shape;1119;p68">
            <a:extLst>
              <a:ext uri="{FF2B5EF4-FFF2-40B4-BE49-F238E27FC236}">
                <a16:creationId xmlns:a16="http://schemas.microsoft.com/office/drawing/2014/main" id="{02033B32-2C1B-1739-FC0F-F12E85C4949C}"/>
              </a:ext>
            </a:extLst>
          </p:cNvPr>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a:extLst>
              <a:ext uri="{FF2B5EF4-FFF2-40B4-BE49-F238E27FC236}">
                <a16:creationId xmlns:a16="http://schemas.microsoft.com/office/drawing/2014/main" id="{D9743B95-C28A-29DF-C2AF-9ED775F0D417}"/>
              </a:ext>
            </a:extLst>
          </p:cNvPr>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8">
            <a:extLst>
              <a:ext uri="{FF2B5EF4-FFF2-40B4-BE49-F238E27FC236}">
                <a16:creationId xmlns:a16="http://schemas.microsoft.com/office/drawing/2014/main" id="{EE1FB3C2-F70E-AFF9-5917-BB4A701BC819}"/>
              </a:ext>
            </a:extLst>
          </p:cNvPr>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a:extLst>
              <a:ext uri="{FF2B5EF4-FFF2-40B4-BE49-F238E27FC236}">
                <a16:creationId xmlns:a16="http://schemas.microsoft.com/office/drawing/2014/main" id="{81E7D5BE-7FED-1992-B734-AAE56FE7318A}"/>
              </a:ext>
            </a:extLst>
          </p:cNvPr>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a:extLst>
              <a:ext uri="{FF2B5EF4-FFF2-40B4-BE49-F238E27FC236}">
                <a16:creationId xmlns:a16="http://schemas.microsoft.com/office/drawing/2014/main" id="{888C04F7-8BAB-75AA-6018-55BAB3F5933A}"/>
              </a:ext>
            </a:extLst>
          </p:cNvPr>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a:extLst>
              <a:ext uri="{FF2B5EF4-FFF2-40B4-BE49-F238E27FC236}">
                <a16:creationId xmlns:a16="http://schemas.microsoft.com/office/drawing/2014/main" id="{B4131B02-F3D8-624D-7937-6D1824F92D86}"/>
              </a:ext>
            </a:extLst>
          </p:cNvPr>
          <p:cNvGrpSpPr/>
          <p:nvPr/>
        </p:nvGrpSpPr>
        <p:grpSpPr>
          <a:xfrm>
            <a:off x="-1151555" y="4247685"/>
            <a:ext cx="627083" cy="436814"/>
            <a:chOff x="5779976" y="1418876"/>
            <a:chExt cx="421200" cy="293400"/>
          </a:xfrm>
        </p:grpSpPr>
        <p:sp>
          <p:nvSpPr>
            <p:cNvPr id="1127" name="Google Shape;1127;p68">
              <a:extLst>
                <a:ext uri="{FF2B5EF4-FFF2-40B4-BE49-F238E27FC236}">
                  <a16:creationId xmlns:a16="http://schemas.microsoft.com/office/drawing/2014/main" id="{219BB2E1-49C3-9867-4E4F-66E6897DC3CD}"/>
                </a:ext>
              </a:extLst>
            </p:cNvPr>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a:extLst>
                <a:ext uri="{FF2B5EF4-FFF2-40B4-BE49-F238E27FC236}">
                  <a16:creationId xmlns:a16="http://schemas.microsoft.com/office/drawing/2014/main" id="{D69A3EE2-05BC-92FA-5525-3B423E5D41F9}"/>
                </a:ext>
              </a:extLst>
            </p:cNvPr>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a:extLst>
              <a:ext uri="{FF2B5EF4-FFF2-40B4-BE49-F238E27FC236}">
                <a16:creationId xmlns:a16="http://schemas.microsoft.com/office/drawing/2014/main" id="{1CA3EF72-3DB1-FE3D-118D-C1659C78B8D4}"/>
              </a:ext>
            </a:extLst>
          </p:cNvPr>
          <p:cNvGrpSpPr/>
          <p:nvPr/>
        </p:nvGrpSpPr>
        <p:grpSpPr>
          <a:xfrm>
            <a:off x="-1236650" y="1042545"/>
            <a:ext cx="891300" cy="486300"/>
            <a:chOff x="6930163" y="1358338"/>
            <a:chExt cx="891300" cy="486300"/>
          </a:xfrm>
        </p:grpSpPr>
        <p:sp>
          <p:nvSpPr>
            <p:cNvPr id="1130" name="Google Shape;1130;p68">
              <a:extLst>
                <a:ext uri="{FF2B5EF4-FFF2-40B4-BE49-F238E27FC236}">
                  <a16:creationId xmlns:a16="http://schemas.microsoft.com/office/drawing/2014/main" id="{A4894F1A-5252-58C2-5FBE-4F6CA93F9AE4}"/>
                </a:ext>
              </a:extLst>
            </p:cNvPr>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a:extLst>
                <a:ext uri="{FF2B5EF4-FFF2-40B4-BE49-F238E27FC236}">
                  <a16:creationId xmlns:a16="http://schemas.microsoft.com/office/drawing/2014/main" id="{3F9B7A7F-95E9-09A4-75FF-22A9414D217A}"/>
                </a:ext>
              </a:extLst>
            </p:cNvPr>
            <p:cNvGrpSpPr/>
            <p:nvPr/>
          </p:nvGrpSpPr>
          <p:grpSpPr>
            <a:xfrm>
              <a:off x="7109579" y="1554476"/>
              <a:ext cx="532464" cy="94014"/>
              <a:chOff x="4703325" y="2297975"/>
              <a:chExt cx="242525" cy="42825"/>
            </a:xfrm>
          </p:grpSpPr>
          <p:sp>
            <p:nvSpPr>
              <p:cNvPr id="1132" name="Google Shape;1132;p68">
                <a:extLst>
                  <a:ext uri="{FF2B5EF4-FFF2-40B4-BE49-F238E27FC236}">
                    <a16:creationId xmlns:a16="http://schemas.microsoft.com/office/drawing/2014/main" id="{85540D14-7AEC-43D5-87BA-9EC94CED4208}"/>
                  </a:ext>
                </a:extLst>
              </p:cNvPr>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a:extLst>
                  <a:ext uri="{FF2B5EF4-FFF2-40B4-BE49-F238E27FC236}">
                    <a16:creationId xmlns:a16="http://schemas.microsoft.com/office/drawing/2014/main" id="{ECB02AE1-3F58-7B7C-0CAF-3B4F6B212FB9}"/>
                  </a:ext>
                </a:extLst>
              </p:cNvPr>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a:extLst>
                  <a:ext uri="{FF2B5EF4-FFF2-40B4-BE49-F238E27FC236}">
                    <a16:creationId xmlns:a16="http://schemas.microsoft.com/office/drawing/2014/main" id="{6788B591-EF02-6F68-DAD9-BD268EF98BFD}"/>
                  </a:ext>
                </a:extLst>
              </p:cNvPr>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a:extLst>
              <a:ext uri="{FF2B5EF4-FFF2-40B4-BE49-F238E27FC236}">
                <a16:creationId xmlns:a16="http://schemas.microsoft.com/office/drawing/2014/main" id="{441D7B8C-8740-8523-1E11-D03EE1416985}"/>
              </a:ext>
            </a:extLst>
          </p:cNvPr>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a:extLst>
              <a:ext uri="{FF2B5EF4-FFF2-40B4-BE49-F238E27FC236}">
                <a16:creationId xmlns:a16="http://schemas.microsoft.com/office/drawing/2014/main" id="{34701C54-0AD3-9E53-0BBA-9B84B2879185}"/>
              </a:ext>
            </a:extLst>
          </p:cNvPr>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a:extLst>
              <a:ext uri="{FF2B5EF4-FFF2-40B4-BE49-F238E27FC236}">
                <a16:creationId xmlns:a16="http://schemas.microsoft.com/office/drawing/2014/main" id="{32A6432C-4AF4-A237-8B2E-8A68081F1063}"/>
              </a:ext>
            </a:extLst>
          </p:cNvPr>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a:extLst>
              <a:ext uri="{FF2B5EF4-FFF2-40B4-BE49-F238E27FC236}">
                <a16:creationId xmlns:a16="http://schemas.microsoft.com/office/drawing/2014/main" id="{3F1C6FE9-F1F1-1C9A-BED4-6F7EB5E69A2B}"/>
              </a:ext>
            </a:extLst>
          </p:cNvPr>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a:extLst>
              <a:ext uri="{FF2B5EF4-FFF2-40B4-BE49-F238E27FC236}">
                <a16:creationId xmlns:a16="http://schemas.microsoft.com/office/drawing/2014/main" id="{BF25A7C8-2AF8-6C98-9DE3-148B41D5EC1D}"/>
              </a:ext>
            </a:extLst>
          </p:cNvPr>
          <p:cNvGrpSpPr/>
          <p:nvPr/>
        </p:nvGrpSpPr>
        <p:grpSpPr>
          <a:xfrm rot="5400000">
            <a:off x="7649140" y="3092875"/>
            <a:ext cx="2008800" cy="146100"/>
            <a:chOff x="847125" y="3296850"/>
            <a:chExt cx="2008800" cy="146100"/>
          </a:xfrm>
        </p:grpSpPr>
        <p:sp>
          <p:nvSpPr>
            <p:cNvPr id="1140" name="Google Shape;1140;p68">
              <a:extLst>
                <a:ext uri="{FF2B5EF4-FFF2-40B4-BE49-F238E27FC236}">
                  <a16:creationId xmlns:a16="http://schemas.microsoft.com/office/drawing/2014/main" id="{54069B3A-E3B6-3BB8-8353-51DA815A320A}"/>
                </a:ext>
              </a:extLst>
            </p:cNvPr>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a:extLst>
                <a:ext uri="{FF2B5EF4-FFF2-40B4-BE49-F238E27FC236}">
                  <a16:creationId xmlns:a16="http://schemas.microsoft.com/office/drawing/2014/main" id="{06A525B1-CC9C-242C-D361-8746D1032C9C}"/>
                </a:ext>
              </a:extLst>
            </p:cNvPr>
            <p:cNvGrpSpPr/>
            <p:nvPr/>
          </p:nvGrpSpPr>
          <p:grpSpPr>
            <a:xfrm rot="10800000" flipH="1">
              <a:off x="878209" y="3322949"/>
              <a:ext cx="429322" cy="93999"/>
              <a:chOff x="5795037" y="809024"/>
              <a:chExt cx="431653" cy="94500"/>
            </a:xfrm>
          </p:grpSpPr>
          <p:sp>
            <p:nvSpPr>
              <p:cNvPr id="1142" name="Google Shape;1142;p68">
                <a:extLst>
                  <a:ext uri="{FF2B5EF4-FFF2-40B4-BE49-F238E27FC236}">
                    <a16:creationId xmlns:a16="http://schemas.microsoft.com/office/drawing/2014/main" id="{E25B83AA-5ECA-7E2C-646E-6310ECA84A53}"/>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a:extLst>
                  <a:ext uri="{FF2B5EF4-FFF2-40B4-BE49-F238E27FC236}">
                    <a16:creationId xmlns:a16="http://schemas.microsoft.com/office/drawing/2014/main" id="{E5BB41B7-9B19-028F-C797-47FE1462C57A}"/>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a:extLst>
                  <a:ext uri="{FF2B5EF4-FFF2-40B4-BE49-F238E27FC236}">
                    <a16:creationId xmlns:a16="http://schemas.microsoft.com/office/drawing/2014/main" id="{2E09819B-66F7-FB84-5454-9EE832CEC5A8}"/>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a:extLst>
              <a:ext uri="{FF2B5EF4-FFF2-40B4-BE49-F238E27FC236}">
                <a16:creationId xmlns:a16="http://schemas.microsoft.com/office/drawing/2014/main" id="{BB44A478-5771-0B65-32B0-7070F66EF8B4}"/>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a:extLst>
              <a:ext uri="{FF2B5EF4-FFF2-40B4-BE49-F238E27FC236}">
                <a16:creationId xmlns:a16="http://schemas.microsoft.com/office/drawing/2014/main" id="{351F3B20-D7CD-64C0-8771-81A4503B2AD0}"/>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a:extLst>
              <a:ext uri="{FF2B5EF4-FFF2-40B4-BE49-F238E27FC236}">
                <a16:creationId xmlns:a16="http://schemas.microsoft.com/office/drawing/2014/main" id="{15FDEC3F-BBA5-6F57-2620-67784E5BE65D}"/>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a:extLst>
              <a:ext uri="{FF2B5EF4-FFF2-40B4-BE49-F238E27FC236}">
                <a16:creationId xmlns:a16="http://schemas.microsoft.com/office/drawing/2014/main" id="{6EF27ABE-9CCC-4B9C-97EB-1535E879E4FF}"/>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487A2D82-7437-0CBC-C519-0FA30D66DBFC}"/>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139C33BE-2DC8-7D1C-7D24-A4E007EC45C5}"/>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77403EDF-9522-A5DB-11AD-492640FA24F2}"/>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4CCA6F18-D085-4DA3-A49E-93C5AC84122A}"/>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824CF34E-E0C9-D684-9412-75AD4C0B332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0C00BCF7-0F74-B68B-1AB9-D056E1787367}"/>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CC85E273-0D20-5B29-85CD-CB26F68F8E6D}"/>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9C87A1A9-D6C2-22E2-9F22-5FDB5978C949}"/>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E4D43B83-54C6-E53D-F409-7EB7BDE1271C}"/>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72F84306-4B49-8E3F-C520-F81EB93F0A15}"/>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57B4BEBF-2849-F5CE-01B4-6FF38C458FFA}"/>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3C127C76-0618-08C0-3DD2-E0153D31FF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F1B29F17-ADEE-40EC-D926-A6270C6ECB3C}"/>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3BB31E8F-1BA6-4747-1F0B-58AC26F69CCC}"/>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6" name="Picture 5">
            <a:extLst>
              <a:ext uri="{FF2B5EF4-FFF2-40B4-BE49-F238E27FC236}">
                <a16:creationId xmlns:a16="http://schemas.microsoft.com/office/drawing/2014/main" id="{932A49E1-2B6A-49FD-A742-2540077E6D5A}"/>
              </a:ext>
            </a:extLst>
          </p:cNvPr>
          <p:cNvPicPr>
            <a:picLocks noChangeAspect="1"/>
          </p:cNvPicPr>
          <p:nvPr/>
        </p:nvPicPr>
        <p:blipFill>
          <a:blip r:embed="rId6"/>
          <a:srcRect t="10615" r="40317" b="58476"/>
          <a:stretch/>
        </p:blipFill>
        <p:spPr>
          <a:xfrm>
            <a:off x="1055717" y="1528845"/>
            <a:ext cx="7306228" cy="2008800"/>
          </a:xfrm>
          <a:prstGeom prst="rect">
            <a:avLst/>
          </a:prstGeom>
        </p:spPr>
      </p:pic>
    </p:spTree>
    <p:extLst>
      <p:ext uri="{BB962C8B-B14F-4D97-AF65-F5344CB8AC3E}">
        <p14:creationId xmlns:p14="http://schemas.microsoft.com/office/powerpoint/2010/main" val="269033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760</Words>
  <Application>Microsoft Office PowerPoint</Application>
  <PresentationFormat>On-screen Show (16:9)</PresentationFormat>
  <Paragraphs>130</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Darker Grotesque</vt:lpstr>
      <vt:lpstr>Arial</vt:lpstr>
      <vt:lpstr>PT Sans</vt:lpstr>
      <vt:lpstr>Roboto Condensed Light</vt:lpstr>
      <vt:lpstr>Montserrat</vt:lpstr>
      <vt:lpstr>Darker Grotesque Medium</vt:lpstr>
      <vt:lpstr>Helvetica</vt:lpstr>
      <vt:lpstr>Multi-Business Company Website by Slidesgo</vt:lpstr>
      <vt:lpstr>Experiment 9</vt:lpstr>
      <vt:lpstr>Arduino Overview and Programming Guide</vt:lpstr>
      <vt:lpstr>Arduino Overview and Programming Guide</vt:lpstr>
      <vt:lpstr>—SOMEONE FAMOUS</vt:lpstr>
      <vt:lpstr>—SOMEONE FAMOUS</vt:lpstr>
      <vt:lpstr>—SOMEONE FAMOUS</vt:lpstr>
      <vt:lpstr>—SOMEONE FAMOUS</vt:lpstr>
      <vt:lpstr>—SOMEONE FAMOUS</vt:lpstr>
      <vt:lpstr>—SOMEONE FAMOUS</vt:lpstr>
      <vt:lpstr>—SOMEONE FAMOUS</vt:lpstr>
      <vt:lpstr>—SOMEONE FAMOUS</vt:lpstr>
      <vt:lpstr>Relational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Exmaple 1</dc:title>
  <dc:creator>ziad hassan</dc:creator>
  <cp:lastModifiedBy>ziad hassan</cp:lastModifiedBy>
  <cp:revision>4</cp:revision>
  <dcterms:modified xsi:type="dcterms:W3CDTF">2024-12-21T18:31:30Z</dcterms:modified>
</cp:coreProperties>
</file>